
<file path=[Content_Types].xml><?xml version="1.0" encoding="utf-8"?>
<Types xmlns="http://schemas.openxmlformats.org/package/2006/content-types">
  <Default Extension="vml" ContentType="application/vnd.openxmlformats-officedocument.vmlDrawing"/>
  <Default Extension="xlsx" ContentType="application/vnd.openxmlformats-officedocument.spreadsheetml.sheet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tiff" ContentType="image/tif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21"/>
  </p:handoutMasterIdLst>
  <p:sldIdLst>
    <p:sldId id="258" r:id="rId3"/>
    <p:sldId id="287" r:id="rId4"/>
    <p:sldId id="313" r:id="rId5"/>
    <p:sldId id="309" r:id="rId6"/>
    <p:sldId id="310" r:id="rId8"/>
    <p:sldId id="282" r:id="rId9"/>
    <p:sldId id="284" r:id="rId10"/>
    <p:sldId id="285" r:id="rId11"/>
    <p:sldId id="293" r:id="rId12"/>
    <p:sldId id="288" r:id="rId13"/>
    <p:sldId id="312" r:id="rId14"/>
    <p:sldId id="289" r:id="rId15"/>
    <p:sldId id="329" r:id="rId16"/>
    <p:sldId id="294" r:id="rId17"/>
    <p:sldId id="291" r:id="rId18"/>
    <p:sldId id="335" r:id="rId19"/>
    <p:sldId id="275" r:id="rId20"/>
  </p:sldIdLst>
  <p:sldSz cx="12192000" cy="6858000"/>
  <p:notesSz cx="12192000" cy="6858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6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A061"/>
    <a:srgbClr val="D5B969"/>
    <a:srgbClr val="B9B9B9"/>
    <a:srgbClr val="CCCC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021" autoAdjust="0"/>
    <p:restoredTop sz="94660"/>
  </p:normalViewPr>
  <p:slideViewPr>
    <p:cSldViewPr showGuides="1">
      <p:cViewPr varScale="1">
        <p:scale>
          <a:sx n="100" d="100"/>
          <a:sy n="100" d="100"/>
        </p:scale>
        <p:origin x="834" y="96"/>
      </p:cViewPr>
      <p:guideLst>
        <p:guide orient="horz" pos="2886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6" d="100"/>
          <a:sy n="116" d="100"/>
        </p:scale>
        <p:origin x="12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560233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4BACC6"/>
            </a:solidFill>
            <a:ln w="12700" cap="flat">
              <a:noFill/>
              <a:miter lim="400000"/>
            </a:ln>
            <a:effectLst>
              <a:outerShdw blurRad="38100" dist="20000" dir="5400000" algn="tl">
                <a:srgbClr val="000000">
                  <a:alpha val="38000"/>
                </a:srgbClr>
              </a:outerShdw>
            </a:effectLst>
          </c:spPr>
          <c:explosion val="0"/>
          <c:dPt>
            <c:idx val="0"/>
            <c:bubble3D val="0"/>
            <c:spPr>
              <a:solidFill>
                <a:srgbClr val="F6BD42"/>
              </a:solidFill>
              <a:ln w="12700" cap="flat">
                <a:noFill/>
                <a:miter lim="400000"/>
              </a:ln>
              <a:effectLst>
                <a:outerShdw blurRad="38100" dist="20000" dir="5400000" algn="tl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solidFill>
                <a:srgbClr val="CC9900"/>
              </a:solidFill>
              <a:ln w="12700" cap="flat">
                <a:noFill/>
                <a:miter lim="400000"/>
              </a:ln>
              <a:effectLst>
                <a:outerShdw blurRad="38100" dist="20000" dir="5400000" algn="tl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solidFill>
                <a:srgbClr val="9AC21C"/>
              </a:solidFill>
              <a:ln w="12700" cap="flat">
                <a:noFill/>
                <a:miter lim="400000"/>
              </a:ln>
              <a:effectLst>
                <a:outerShdw blurRad="38100" dist="20000" dir="5400000" algn="tl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solidFill>
                <a:srgbClr val="917FBD"/>
              </a:solidFill>
              <a:ln w="12700" cap="flat">
                <a:noFill/>
                <a:miter lim="400000"/>
              </a:ln>
              <a:effectLst>
                <a:outerShdw blurRad="38100" dist="20000" dir="5400000" algn="tl">
                  <a:srgbClr val="000000">
                    <a:alpha val="38000"/>
                  </a:srgbClr>
                </a:outerShdw>
              </a:effectLst>
            </c:spPr>
          </c:dPt>
          <c:dPt>
            <c:idx val="4"/>
            <c:bubble3D val="0"/>
            <c:spPr>
              <a:solidFill>
                <a:srgbClr val="32B8AB"/>
              </a:solidFill>
              <a:ln w="12700" cap="flat">
                <a:noFill/>
                <a:miter lim="400000"/>
              </a:ln>
              <a:effectLst>
                <a:outerShdw blurRad="38100" dist="20000" dir="5400000" algn="tl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1"/>
              <c:layout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en-US" sz="1200" b="0" i="0" u="none" strike="noStrike" kern="1200" baseline="0">
                      <a:solidFill>
                        <a:srgbClr val="FFFFFF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  <a:sym typeface="Verdana" panose="020B0604030504040204" pitchFamily="34" charset="0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200" b="0" i="0" u="none" strike="noStrike" kern="1200" baseline="0">
                    <a:solidFill>
                      <a:srgbClr val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  <a:sym typeface="Verdana" panose="020B0604030504040204" pitchFamily="34" charset="0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Sheet1!$B$1:$F$1</c:f>
              <c:strCache>
                <c:ptCount val="5"/>
                <c:pt idx="0">
                  <c:v>Mineral Product</c:v>
                </c:pt>
                <c:pt idx="1">
                  <c:v>Wood &amp; Wood Products</c:v>
                </c:pt>
                <c:pt idx="2">
                  <c:v>Stone/Glass</c:v>
                </c:pt>
                <c:pt idx="3">
                  <c:v>Metals</c:v>
                </c:pt>
                <c:pt idx="4">
                  <c:v>Other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79</c:v>
                </c:pt>
                <c:pt idx="1">
                  <c:v>2</c:v>
                </c:pt>
                <c:pt idx="2">
                  <c:v>4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8217fd8b-4d61-4d1a-a95e-18693d40a7bf}"/>
      </c:ext>
    </c:extLst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475FE-41FC-4393-B609-998D00F31EB4}" type="datetimeFigureOut">
              <a:rPr lang="zh-HK" altLang="en-US" smtClean="0"/>
            </a:fld>
            <a:endParaRPr lang="zh-HK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7F3280-5B81-4AEC-83C2-139E32AD9409}" type="slidenum">
              <a:rPr lang="zh-HK" altLang="en-US" smtClean="0"/>
            </a:fld>
            <a:endParaRPr lang="zh-HK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979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初始发行机制</a:t>
            </a:r>
            <a:endParaRPr lang="zh-CN" altLang="en-US"/>
          </a:p>
          <a:p>
            <a:r>
              <a:rPr lang="zh-CN" altLang="en-US"/>
              <a:t>每年根据上一年的平均月度净利润的</a:t>
            </a:r>
            <a:r>
              <a:rPr lang="en-US" altLang="zh-CN"/>
              <a:t>8%</a:t>
            </a:r>
            <a:r>
              <a:rPr lang="zh-CN" altLang="en-US"/>
              <a:t>来发行代币。</a:t>
            </a:r>
            <a:endParaRPr lang="zh-CN" altLang="en-US"/>
          </a:p>
          <a:p>
            <a:r>
              <a:rPr lang="zh-CN" altLang="en-US"/>
              <a:t>初始代币价格设置为</a:t>
            </a:r>
            <a:r>
              <a:rPr lang="en-US" altLang="zh-CN"/>
              <a:t> $1/token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采用动态发行规则：即每个月的</a:t>
            </a:r>
            <a:r>
              <a:rPr lang="en-US" altLang="zh-CN"/>
              <a:t>token</a:t>
            </a:r>
            <a:r>
              <a:rPr lang="zh-CN" altLang="en-US"/>
              <a:t>发行数量和价格都根据月利润进行变化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当消费者购买商品，会收到</a:t>
            </a:r>
            <a:r>
              <a:rPr lang="en-US" altLang="zh-CN"/>
              <a:t> 1% </a:t>
            </a:r>
            <a:r>
              <a:rPr lang="zh-CN" altLang="en-US"/>
              <a:t>的购买金额作为代币奖励。</a:t>
            </a:r>
            <a:endParaRPr lang="zh-CN" altLang="en-US"/>
          </a:p>
          <a:p>
            <a:r>
              <a:rPr lang="zh-CN" altLang="en-US"/>
              <a:t>如果消费者通过推荐人购买，不仅消费者会获得</a:t>
            </a:r>
            <a:r>
              <a:rPr lang="zh-CN" altLang="en-US">
                <a:sym typeface="+mn-ea"/>
              </a:rPr>
              <a:t>额外</a:t>
            </a:r>
            <a:r>
              <a:rPr lang="zh-CN" altLang="en-US"/>
              <a:t>代币奖励，推荐人也获得</a:t>
            </a:r>
            <a:r>
              <a:rPr lang="en-US" altLang="zh-CN"/>
              <a:t> 0.1% </a:t>
            </a:r>
            <a:r>
              <a:rPr lang="zh-CN" altLang="en-US"/>
              <a:t>的奖励。</a:t>
            </a:r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/>
              <a:t>接下来介绍一下</a:t>
            </a:r>
            <a:r>
              <a:rPr lang="zh-CN" altLang="en-US"/>
              <a:t>分红机制。</a:t>
            </a:r>
            <a:br>
              <a:rPr lang="zh-CN" altLang="en-US"/>
            </a:br>
            <a:r>
              <a:rPr lang="zh-CN" altLang="en-US"/>
              <a:t>商家每个月抽出净利润的</a:t>
            </a:r>
            <a:r>
              <a:rPr lang="en-US" altLang="zh-CN"/>
              <a:t>8%</a:t>
            </a:r>
            <a:r>
              <a:rPr lang="zh-CN" altLang="en-US"/>
              <a:t>来作为现金储备池。</a:t>
            </a:r>
            <a:br>
              <a:rPr lang="zh-CN" altLang="en-US"/>
            </a:br>
            <a:r>
              <a:rPr lang="zh-CN" altLang="en-US"/>
              <a:t>而</a:t>
            </a:r>
            <a:r>
              <a:rPr lang="en-US" altLang="zh-CN"/>
              <a:t>token</a:t>
            </a:r>
            <a:r>
              <a:rPr lang="zh-CN" altLang="en-US"/>
              <a:t>的分发只有在用户消费时才会进行，</a:t>
            </a:r>
            <a:endParaRPr lang="zh-CN" altLang="en-US"/>
          </a:p>
          <a:p>
            <a:r>
              <a:rPr lang="zh-CN" altLang="en-US"/>
              <a:t>那么，在储备池中，每个月一定会有冗余，一部分来自于缺少推荐人，</a:t>
            </a:r>
            <a:r>
              <a:rPr lang="en-US" altLang="zh-CN"/>
              <a:t> </a:t>
            </a:r>
            <a:r>
              <a:rPr lang="zh-CN" altLang="en-US"/>
              <a:t>一部分来自于消费者没有兑换这个</a:t>
            </a:r>
            <a:r>
              <a:rPr lang="en-US" altLang="zh-CN"/>
              <a:t>token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这些剩余，我们就按照一定比例进行分红，如图所示。</a:t>
            </a:r>
            <a:endParaRPr lang="zh-CN" altLang="en-US"/>
          </a:p>
          <a:p>
            <a:r>
              <a:rPr lang="zh-CN" altLang="en-US"/>
              <a:t>然后更新</a:t>
            </a:r>
            <a:r>
              <a:rPr lang="en-US" altLang="zh-CN"/>
              <a:t>token</a:t>
            </a:r>
            <a:r>
              <a:rPr lang="zh-CN" altLang="en-US"/>
              <a:t>价格，新的</a:t>
            </a:r>
            <a:r>
              <a:rPr lang="en-US" altLang="zh-CN"/>
              <a:t>token</a:t>
            </a:r>
            <a:r>
              <a:rPr lang="zh-CN" altLang="en-US"/>
              <a:t>价格很大程度上取决于上一个月的利润，小部分取决于分红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我们举一个例子，</a:t>
            </a:r>
            <a:endParaRPr lang="zh-CN" altLang="en-US"/>
          </a:p>
          <a:p>
            <a:r>
              <a:rPr lang="zh-CN" altLang="en-US"/>
              <a:t>假设初始化第一个月利润为</a:t>
            </a:r>
            <a:r>
              <a:rPr lang="en-US" altLang="zh-CN"/>
              <a:t>100000</a:t>
            </a:r>
            <a:r>
              <a:rPr lang="zh-CN" altLang="en-US"/>
              <a:t>，这是比较常见的利润</a:t>
            </a:r>
            <a:endParaRPr lang="zh-CN" altLang="en-US"/>
          </a:p>
          <a:p>
            <a:r>
              <a:rPr lang="zh-CN" altLang="en-US"/>
              <a:t>则现金池应该为</a:t>
            </a:r>
            <a:r>
              <a:rPr lang="en-US" altLang="zh-CN"/>
              <a:t>8000D</a:t>
            </a:r>
            <a:r>
              <a:rPr lang="zh-CN" altLang="en-US"/>
              <a:t>，每个</a:t>
            </a:r>
            <a:r>
              <a:rPr lang="en-US" altLang="zh-CN"/>
              <a:t>token</a:t>
            </a:r>
            <a:r>
              <a:rPr lang="zh-CN" altLang="en-US"/>
              <a:t>的价格为</a:t>
            </a:r>
            <a:r>
              <a:rPr lang="en-US" altLang="zh-CN"/>
              <a:t>1D</a:t>
            </a:r>
            <a:r>
              <a:rPr lang="zh-CN" altLang="en-US"/>
              <a:t>，能够分发的总</a:t>
            </a:r>
            <a:r>
              <a:rPr lang="en-US" altLang="zh-CN"/>
              <a:t>token</a:t>
            </a:r>
            <a:r>
              <a:rPr lang="zh-CN" altLang="en-US"/>
              <a:t>就是</a:t>
            </a:r>
            <a:r>
              <a:rPr lang="en-US" altLang="zh-CN"/>
              <a:t>8000</a:t>
            </a:r>
            <a:r>
              <a:rPr lang="zh-CN" altLang="en-US"/>
              <a:t>个</a:t>
            </a:r>
            <a:endParaRPr lang="zh-CN" altLang="en-US"/>
          </a:p>
          <a:p>
            <a:r>
              <a:rPr lang="zh-CN" altLang="en-US"/>
              <a:t>那么如果有用户来消费</a:t>
            </a:r>
            <a:r>
              <a:rPr lang="en-US" altLang="zh-CN"/>
              <a:t>1000D</a:t>
            </a:r>
            <a:r>
              <a:rPr lang="zh-CN" altLang="en-US"/>
              <a:t>，无推荐人就分发</a:t>
            </a:r>
            <a:r>
              <a:rPr lang="en-US" altLang="zh-CN"/>
              <a:t>10</a:t>
            </a:r>
            <a:r>
              <a:rPr lang="zh-CN" altLang="en-US"/>
              <a:t>个</a:t>
            </a:r>
            <a:r>
              <a:rPr lang="en-US" altLang="zh-CN"/>
              <a:t>token</a:t>
            </a:r>
            <a:r>
              <a:rPr lang="zh-CN" altLang="en-US"/>
              <a:t>，有推荐人就分发</a:t>
            </a:r>
            <a:r>
              <a:rPr lang="en-US" altLang="zh-CN"/>
              <a:t>11</a:t>
            </a:r>
            <a:r>
              <a:rPr lang="zh-CN" altLang="en-US"/>
              <a:t>个</a:t>
            </a:r>
            <a:r>
              <a:rPr lang="en-US" altLang="zh-CN"/>
              <a:t>token</a:t>
            </a:r>
            <a:r>
              <a:rPr lang="zh-CN" altLang="en-US"/>
              <a:t>和推荐人</a:t>
            </a:r>
            <a:r>
              <a:rPr lang="en-US" altLang="zh-CN"/>
              <a:t>1</a:t>
            </a:r>
            <a:r>
              <a:rPr lang="zh-CN" altLang="en-US"/>
              <a:t>个</a:t>
            </a:r>
            <a:r>
              <a:rPr lang="en-US" altLang="zh-CN"/>
              <a:t>token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在第二个月，我们需要对</a:t>
            </a:r>
            <a:r>
              <a:rPr lang="en-US" altLang="zh-CN"/>
              <a:t>token</a:t>
            </a:r>
            <a:r>
              <a:rPr lang="zh-CN" altLang="en-US"/>
              <a:t>的价格进行重新评定，</a:t>
            </a:r>
            <a:endParaRPr lang="zh-CN" altLang="en-US"/>
          </a:p>
          <a:p>
            <a:r>
              <a:rPr lang="zh-CN" altLang="en-US"/>
              <a:t>首先假设第一个月总共分发出去</a:t>
            </a:r>
            <a:r>
              <a:rPr lang="en-US" altLang="zh-CN"/>
              <a:t>6000D</a:t>
            </a:r>
            <a:r>
              <a:rPr lang="zh-CN" altLang="en-US"/>
              <a:t>，对应</a:t>
            </a:r>
            <a:r>
              <a:rPr lang="en-US" altLang="zh-CN"/>
              <a:t>6000</a:t>
            </a:r>
            <a:r>
              <a:rPr lang="zh-CN" altLang="en-US"/>
              <a:t>个</a:t>
            </a:r>
            <a:r>
              <a:rPr lang="en-US" altLang="zh-CN"/>
              <a:t>token</a:t>
            </a:r>
            <a:r>
              <a:rPr lang="zh-CN" altLang="en-US"/>
              <a:t>，那么现金池还剩余</a:t>
            </a:r>
            <a:r>
              <a:rPr lang="en-US" altLang="zh-CN"/>
              <a:t>2000D</a:t>
            </a:r>
            <a:endParaRPr lang="en-US" altLang="zh-CN"/>
          </a:p>
          <a:p>
            <a:r>
              <a:rPr lang="zh-CN" altLang="en-US"/>
              <a:t>第二个月的利润，极端一点考虑，只有</a:t>
            </a:r>
            <a:r>
              <a:rPr lang="en-US" altLang="zh-CN"/>
              <a:t>50000D</a:t>
            </a:r>
            <a:endParaRPr lang="en-US" altLang="zh-CN"/>
          </a:p>
          <a:p>
            <a:r>
              <a:rPr lang="zh-CN" altLang="en-US"/>
              <a:t>那么新的现金池就是</a:t>
            </a:r>
            <a:r>
              <a:rPr lang="en-US" altLang="zh-CN"/>
              <a:t>4000D</a:t>
            </a:r>
            <a:endParaRPr lang="en-US" altLang="zh-CN"/>
          </a:p>
          <a:p>
            <a:r>
              <a:rPr lang="zh-CN" altLang="en-US"/>
              <a:t>新的</a:t>
            </a:r>
            <a:r>
              <a:rPr lang="en-US" altLang="zh-CN"/>
              <a:t>token</a:t>
            </a:r>
            <a:r>
              <a:rPr lang="zh-CN" altLang="en-US"/>
              <a:t>价格取决于当月利润</a:t>
            </a:r>
            <a:r>
              <a:rPr lang="en-US" altLang="zh-CN"/>
              <a:t>+ </a:t>
            </a:r>
            <a:r>
              <a:rPr lang="zh-CN" altLang="en-US"/>
              <a:t>分红价格，</a:t>
            </a:r>
            <a:r>
              <a:rPr lang="en-US" altLang="zh-CN"/>
              <a:t>0.517D</a:t>
            </a:r>
            <a:endParaRPr lang="en-US" altLang="zh-CN"/>
          </a:p>
          <a:p>
            <a:r>
              <a:rPr lang="zh-CN" altLang="en-US"/>
              <a:t>新的现金池应该为当月新的储备</a:t>
            </a:r>
            <a:r>
              <a:rPr lang="en-US" altLang="zh-CN"/>
              <a:t>+</a:t>
            </a:r>
            <a:r>
              <a:rPr lang="zh-CN" altLang="en-US"/>
              <a:t>分发的</a:t>
            </a:r>
            <a:r>
              <a:rPr lang="en-US" altLang="zh-CN"/>
              <a:t>token</a:t>
            </a:r>
            <a:r>
              <a:rPr lang="zh-CN" altLang="en-US"/>
              <a:t>价格</a:t>
            </a:r>
            <a:r>
              <a:rPr lang="en-US" altLang="zh-CN"/>
              <a:t>+</a:t>
            </a:r>
            <a:r>
              <a:rPr lang="zh-CN" altLang="en-US"/>
              <a:t>分红</a:t>
            </a:r>
            <a:endParaRPr lang="zh-CN" altLang="en-US"/>
          </a:p>
          <a:p>
            <a:r>
              <a:rPr lang="zh-CN" altLang="en-US"/>
              <a:t>因此如果利润大幅降低，商家是不需要再贴钱来维持现金池的，甚至可以收回</a:t>
            </a:r>
            <a:r>
              <a:rPr lang="en-US" altLang="zh-CN"/>
              <a:t>800D</a:t>
            </a:r>
            <a:r>
              <a:rPr lang="zh-CN" altLang="en-US"/>
              <a:t>的利润。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我们也把上述的所有功能都封装到了一个智能合约中，如图所示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圖片 7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0" hasCustomPrompt="1"/>
          </p:nvPr>
        </p:nvSpPr>
        <p:spPr>
          <a:xfrm>
            <a:off x="989990" y="1556231"/>
            <a:ext cx="7781926" cy="4768369"/>
          </a:xfrm>
          <a:prstGeom prst="rect">
            <a:avLst/>
          </a:prstGeom>
        </p:spPr>
        <p:txBody>
          <a:bodyPr/>
          <a:lstStyle>
            <a:lvl1pPr>
              <a:lnSpc>
                <a:spcPts val="7000"/>
              </a:lnSpc>
              <a:defRPr sz="6000" b="1" baseline="0">
                <a:solidFill>
                  <a:srgbClr val="D5B9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TW" dirty="0" smtClean="0"/>
              <a:t>Presentation </a:t>
            </a:r>
            <a:br>
              <a:rPr lang="en-US" altLang="zh-TW" dirty="0" smtClean="0"/>
            </a:br>
            <a:r>
              <a:rPr lang="en-US" altLang="zh-TW" dirty="0" smtClean="0"/>
              <a:t>Cover Title Here</a:t>
            </a:r>
            <a:endParaRPr lang="zh-TW" altLang="en-US" dirty="0" smtClean="0"/>
          </a:p>
        </p:txBody>
      </p:sp>
      <p:grpSp>
        <p:nvGrpSpPr>
          <p:cNvPr id="81" name="群組 80"/>
          <p:cNvGrpSpPr>
            <a:grpSpLocks noChangeAspect="1"/>
          </p:cNvGrpSpPr>
          <p:nvPr userDrawn="1"/>
        </p:nvGrpSpPr>
        <p:grpSpPr>
          <a:xfrm>
            <a:off x="990600" y="5410200"/>
            <a:ext cx="1735036" cy="555193"/>
            <a:chOff x="2110109" y="1943024"/>
            <a:chExt cx="8009578" cy="2562980"/>
          </a:xfrm>
          <a:solidFill>
            <a:schemeClr val="bg1"/>
          </a:solidFill>
        </p:grpSpPr>
        <p:sp>
          <p:nvSpPr>
            <p:cNvPr id="82" name="Freeform 56"/>
            <p:cNvSpPr/>
            <p:nvPr/>
          </p:nvSpPr>
          <p:spPr bwMode="auto">
            <a:xfrm>
              <a:off x="2778094" y="2657960"/>
              <a:ext cx="296645" cy="32013"/>
            </a:xfrm>
            <a:custGeom>
              <a:avLst/>
              <a:gdLst>
                <a:gd name="T0" fmla="*/ 0 w 321"/>
                <a:gd name="T1" fmla="*/ 0 h 35"/>
                <a:gd name="T2" fmla="*/ 160 w 321"/>
                <a:gd name="T3" fmla="*/ 35 h 35"/>
                <a:gd name="T4" fmla="*/ 321 w 321"/>
                <a:gd name="T5" fmla="*/ 0 h 35"/>
                <a:gd name="T6" fmla="*/ 0 w 321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1" h="35">
                  <a:moveTo>
                    <a:pt x="0" y="0"/>
                  </a:moveTo>
                  <a:cubicBezTo>
                    <a:pt x="49" y="22"/>
                    <a:pt x="103" y="35"/>
                    <a:pt x="160" y="35"/>
                  </a:cubicBezTo>
                  <a:cubicBezTo>
                    <a:pt x="218" y="35"/>
                    <a:pt x="272" y="22"/>
                    <a:pt x="32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grpSp>
          <p:nvGrpSpPr>
            <p:cNvPr id="83" name="群組 82"/>
            <p:cNvGrpSpPr/>
            <p:nvPr/>
          </p:nvGrpSpPr>
          <p:grpSpPr>
            <a:xfrm>
              <a:off x="2110109" y="1943024"/>
              <a:ext cx="1632614" cy="2531084"/>
              <a:chOff x="2110109" y="1943024"/>
              <a:chExt cx="1632614" cy="2531084"/>
            </a:xfrm>
            <a:grpFill/>
          </p:grpSpPr>
          <p:grpSp>
            <p:nvGrpSpPr>
              <p:cNvPr id="138" name="群組 137"/>
              <p:cNvGrpSpPr/>
              <p:nvPr/>
            </p:nvGrpSpPr>
            <p:grpSpPr>
              <a:xfrm>
                <a:off x="2515595" y="1943024"/>
                <a:ext cx="825911" cy="682924"/>
                <a:chOff x="2515595" y="1943024"/>
                <a:chExt cx="825911" cy="682924"/>
              </a:xfrm>
              <a:grpFill/>
            </p:grpSpPr>
            <p:sp>
              <p:nvSpPr>
                <p:cNvPr id="146" name="Freeform 51"/>
                <p:cNvSpPr/>
                <p:nvPr/>
              </p:nvSpPr>
              <p:spPr bwMode="auto">
                <a:xfrm>
                  <a:off x="2515595" y="1943024"/>
                  <a:ext cx="825911" cy="452437"/>
                </a:xfrm>
                <a:custGeom>
                  <a:avLst/>
                  <a:gdLst>
                    <a:gd name="T0" fmla="*/ 834 w 894"/>
                    <a:gd name="T1" fmla="*/ 490 h 490"/>
                    <a:gd name="T2" fmla="*/ 679 w 894"/>
                    <a:gd name="T3" fmla="*/ 77 h 490"/>
                    <a:gd name="T4" fmla="*/ 430 w 894"/>
                    <a:gd name="T5" fmla="*/ 0 h 490"/>
                    <a:gd name="T6" fmla="*/ 198 w 894"/>
                    <a:gd name="T7" fmla="*/ 77 h 490"/>
                    <a:gd name="T8" fmla="*/ 51 w 894"/>
                    <a:gd name="T9" fmla="*/ 490 h 490"/>
                    <a:gd name="T10" fmla="*/ 834 w 894"/>
                    <a:gd name="T11" fmla="*/ 490 h 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94" h="490">
                      <a:moveTo>
                        <a:pt x="834" y="490"/>
                      </a:moveTo>
                      <a:cubicBezTo>
                        <a:pt x="834" y="490"/>
                        <a:pt x="894" y="241"/>
                        <a:pt x="679" y="77"/>
                      </a:cubicBezTo>
                      <a:cubicBezTo>
                        <a:pt x="679" y="77"/>
                        <a:pt x="593" y="0"/>
                        <a:pt x="430" y="0"/>
                      </a:cubicBezTo>
                      <a:cubicBezTo>
                        <a:pt x="284" y="0"/>
                        <a:pt x="198" y="77"/>
                        <a:pt x="198" y="77"/>
                      </a:cubicBezTo>
                      <a:cubicBezTo>
                        <a:pt x="0" y="215"/>
                        <a:pt x="51" y="490"/>
                        <a:pt x="51" y="490"/>
                      </a:cubicBezTo>
                      <a:lnTo>
                        <a:pt x="834" y="4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/>
                </a:p>
              </p:txBody>
            </p:sp>
            <p:sp>
              <p:nvSpPr>
                <p:cNvPr id="147" name="Freeform 52"/>
                <p:cNvSpPr/>
                <p:nvPr/>
              </p:nvSpPr>
              <p:spPr bwMode="auto">
                <a:xfrm>
                  <a:off x="2571082" y="2418937"/>
                  <a:ext cx="708533" cy="40549"/>
                </a:xfrm>
                <a:custGeom>
                  <a:avLst/>
                  <a:gdLst>
                    <a:gd name="T0" fmla="*/ 14 w 765"/>
                    <a:gd name="T1" fmla="*/ 43 h 43"/>
                    <a:gd name="T2" fmla="*/ 750 w 765"/>
                    <a:gd name="T3" fmla="*/ 43 h 43"/>
                    <a:gd name="T4" fmla="*/ 765 w 765"/>
                    <a:gd name="T5" fmla="*/ 0 h 43"/>
                    <a:gd name="T6" fmla="*/ 0 w 765"/>
                    <a:gd name="T7" fmla="*/ 0 h 43"/>
                    <a:gd name="T8" fmla="*/ 14 w 765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5" h="43">
                      <a:moveTo>
                        <a:pt x="14" y="43"/>
                      </a:moveTo>
                      <a:cubicBezTo>
                        <a:pt x="750" y="43"/>
                        <a:pt x="750" y="43"/>
                        <a:pt x="750" y="43"/>
                      </a:cubicBezTo>
                      <a:cubicBezTo>
                        <a:pt x="756" y="29"/>
                        <a:pt x="761" y="15"/>
                        <a:pt x="76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15"/>
                        <a:pt x="9" y="29"/>
                        <a:pt x="1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/>
                </a:p>
              </p:txBody>
            </p:sp>
            <p:sp>
              <p:nvSpPr>
                <p:cNvPr id="148" name="Freeform 53"/>
                <p:cNvSpPr/>
                <p:nvPr/>
              </p:nvSpPr>
              <p:spPr bwMode="auto">
                <a:xfrm>
                  <a:off x="2596692" y="2482961"/>
                  <a:ext cx="657314" cy="38414"/>
                </a:xfrm>
                <a:custGeom>
                  <a:avLst/>
                  <a:gdLst>
                    <a:gd name="T0" fmla="*/ 713 w 713"/>
                    <a:gd name="T1" fmla="*/ 0 h 43"/>
                    <a:gd name="T2" fmla="*/ 0 w 713"/>
                    <a:gd name="T3" fmla="*/ 0 h 43"/>
                    <a:gd name="T4" fmla="*/ 25 w 713"/>
                    <a:gd name="T5" fmla="*/ 43 h 43"/>
                    <a:gd name="T6" fmla="*/ 688 w 713"/>
                    <a:gd name="T7" fmla="*/ 43 h 43"/>
                    <a:gd name="T8" fmla="*/ 713 w 713"/>
                    <a:gd name="T9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3" h="43">
                      <a:moveTo>
                        <a:pt x="71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7" y="15"/>
                        <a:pt x="16" y="29"/>
                        <a:pt x="25" y="43"/>
                      </a:cubicBezTo>
                      <a:cubicBezTo>
                        <a:pt x="688" y="43"/>
                        <a:pt x="688" y="43"/>
                        <a:pt x="688" y="43"/>
                      </a:cubicBezTo>
                      <a:cubicBezTo>
                        <a:pt x="697" y="29"/>
                        <a:pt x="705" y="15"/>
                        <a:pt x="7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/>
                </a:p>
              </p:txBody>
            </p:sp>
            <p:sp>
              <p:nvSpPr>
                <p:cNvPr id="149" name="Freeform 54"/>
                <p:cNvSpPr/>
                <p:nvPr/>
              </p:nvSpPr>
              <p:spPr bwMode="auto">
                <a:xfrm>
                  <a:off x="2635106" y="2546985"/>
                  <a:ext cx="580485" cy="29878"/>
                </a:xfrm>
                <a:custGeom>
                  <a:avLst/>
                  <a:gdLst>
                    <a:gd name="T0" fmla="*/ 30 w 627"/>
                    <a:gd name="T1" fmla="*/ 34 h 34"/>
                    <a:gd name="T2" fmla="*/ 597 w 627"/>
                    <a:gd name="T3" fmla="*/ 34 h 34"/>
                    <a:gd name="T4" fmla="*/ 627 w 627"/>
                    <a:gd name="T5" fmla="*/ 0 h 34"/>
                    <a:gd name="T6" fmla="*/ 0 w 627"/>
                    <a:gd name="T7" fmla="*/ 0 h 34"/>
                    <a:gd name="T8" fmla="*/ 30 w 627"/>
                    <a:gd name="T9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7" h="34">
                      <a:moveTo>
                        <a:pt x="30" y="34"/>
                      </a:moveTo>
                      <a:cubicBezTo>
                        <a:pt x="597" y="34"/>
                        <a:pt x="597" y="34"/>
                        <a:pt x="597" y="34"/>
                      </a:cubicBezTo>
                      <a:cubicBezTo>
                        <a:pt x="608" y="23"/>
                        <a:pt x="618" y="12"/>
                        <a:pt x="62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12"/>
                        <a:pt x="19" y="23"/>
                        <a:pt x="30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/>
                </a:p>
              </p:txBody>
            </p:sp>
            <p:sp>
              <p:nvSpPr>
                <p:cNvPr id="150" name="Freeform 55"/>
                <p:cNvSpPr/>
                <p:nvPr/>
              </p:nvSpPr>
              <p:spPr bwMode="auto">
                <a:xfrm>
                  <a:off x="2688460" y="2602472"/>
                  <a:ext cx="473778" cy="23476"/>
                </a:xfrm>
                <a:custGeom>
                  <a:avLst/>
                  <a:gdLst>
                    <a:gd name="T0" fmla="*/ 33 w 511"/>
                    <a:gd name="T1" fmla="*/ 26 h 26"/>
                    <a:gd name="T2" fmla="*/ 478 w 511"/>
                    <a:gd name="T3" fmla="*/ 26 h 26"/>
                    <a:gd name="T4" fmla="*/ 511 w 511"/>
                    <a:gd name="T5" fmla="*/ 0 h 26"/>
                    <a:gd name="T6" fmla="*/ 0 w 511"/>
                    <a:gd name="T7" fmla="*/ 0 h 26"/>
                    <a:gd name="T8" fmla="*/ 33 w 511"/>
                    <a:gd name="T9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1" h="26">
                      <a:moveTo>
                        <a:pt x="33" y="26"/>
                      </a:moveTo>
                      <a:cubicBezTo>
                        <a:pt x="478" y="26"/>
                        <a:pt x="478" y="26"/>
                        <a:pt x="478" y="26"/>
                      </a:cubicBezTo>
                      <a:cubicBezTo>
                        <a:pt x="489" y="18"/>
                        <a:pt x="501" y="9"/>
                        <a:pt x="5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9"/>
                        <a:pt x="22" y="18"/>
                        <a:pt x="33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/>
                </a:p>
              </p:txBody>
            </p:sp>
          </p:grpSp>
          <p:grpSp>
            <p:nvGrpSpPr>
              <p:cNvPr id="139" name="群組 138"/>
              <p:cNvGrpSpPr/>
              <p:nvPr/>
            </p:nvGrpSpPr>
            <p:grpSpPr>
              <a:xfrm>
                <a:off x="2110109" y="2707044"/>
                <a:ext cx="1632614" cy="1767064"/>
                <a:chOff x="2110109" y="2707044"/>
                <a:chExt cx="1632614" cy="1767064"/>
              </a:xfrm>
              <a:grpFill/>
            </p:grpSpPr>
            <p:sp>
              <p:nvSpPr>
                <p:cNvPr id="140" name="Freeform 50"/>
                <p:cNvSpPr/>
                <p:nvPr/>
              </p:nvSpPr>
              <p:spPr bwMode="auto">
                <a:xfrm>
                  <a:off x="2472912" y="3035701"/>
                  <a:ext cx="904873" cy="1438407"/>
                </a:xfrm>
                <a:custGeom>
                  <a:avLst/>
                  <a:gdLst>
                    <a:gd name="T0" fmla="*/ 979 w 979"/>
                    <a:gd name="T1" fmla="*/ 1556 h 1556"/>
                    <a:gd name="T2" fmla="*/ 659 w 979"/>
                    <a:gd name="T3" fmla="*/ 1022 h 1556"/>
                    <a:gd name="T4" fmla="*/ 649 w 979"/>
                    <a:gd name="T5" fmla="*/ 990 h 1556"/>
                    <a:gd name="T6" fmla="*/ 649 w 979"/>
                    <a:gd name="T7" fmla="*/ 978 h 1556"/>
                    <a:gd name="T8" fmla="*/ 649 w 979"/>
                    <a:gd name="T9" fmla="*/ 950 h 1556"/>
                    <a:gd name="T10" fmla="*/ 649 w 979"/>
                    <a:gd name="T11" fmla="*/ 0 h 1556"/>
                    <a:gd name="T12" fmla="*/ 528 w 979"/>
                    <a:gd name="T13" fmla="*/ 0 h 1556"/>
                    <a:gd name="T14" fmla="*/ 528 w 979"/>
                    <a:gd name="T15" fmla="*/ 991 h 1556"/>
                    <a:gd name="T16" fmla="*/ 528 w 979"/>
                    <a:gd name="T17" fmla="*/ 1021 h 1556"/>
                    <a:gd name="T18" fmla="*/ 740 w 979"/>
                    <a:gd name="T19" fmla="*/ 1375 h 1556"/>
                    <a:gd name="T20" fmla="*/ 240 w 979"/>
                    <a:gd name="T21" fmla="*/ 1375 h 1556"/>
                    <a:gd name="T22" fmla="*/ 452 w 979"/>
                    <a:gd name="T23" fmla="*/ 1021 h 1556"/>
                    <a:gd name="T24" fmla="*/ 452 w 979"/>
                    <a:gd name="T25" fmla="*/ 991 h 1556"/>
                    <a:gd name="T26" fmla="*/ 452 w 979"/>
                    <a:gd name="T27" fmla="*/ 0 h 1556"/>
                    <a:gd name="T28" fmla="*/ 331 w 979"/>
                    <a:gd name="T29" fmla="*/ 0 h 1556"/>
                    <a:gd name="T30" fmla="*/ 331 w 979"/>
                    <a:gd name="T31" fmla="*/ 950 h 1556"/>
                    <a:gd name="T32" fmla="*/ 331 w 979"/>
                    <a:gd name="T33" fmla="*/ 978 h 1556"/>
                    <a:gd name="T34" fmla="*/ 331 w 979"/>
                    <a:gd name="T35" fmla="*/ 990 h 1556"/>
                    <a:gd name="T36" fmla="*/ 321 w 979"/>
                    <a:gd name="T37" fmla="*/ 1022 h 1556"/>
                    <a:gd name="T38" fmla="*/ 0 w 979"/>
                    <a:gd name="T39" fmla="*/ 1556 h 1556"/>
                    <a:gd name="T40" fmla="*/ 979 w 979"/>
                    <a:gd name="T41" fmla="*/ 1556 h 1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979" h="1556">
                      <a:moveTo>
                        <a:pt x="979" y="1556"/>
                      </a:moveTo>
                      <a:cubicBezTo>
                        <a:pt x="659" y="1022"/>
                        <a:pt x="659" y="1022"/>
                        <a:pt x="659" y="1022"/>
                      </a:cubicBezTo>
                      <a:cubicBezTo>
                        <a:pt x="659" y="1022"/>
                        <a:pt x="649" y="1010"/>
                        <a:pt x="649" y="990"/>
                      </a:cubicBezTo>
                      <a:cubicBezTo>
                        <a:pt x="649" y="978"/>
                        <a:pt x="649" y="978"/>
                        <a:pt x="649" y="978"/>
                      </a:cubicBezTo>
                      <a:cubicBezTo>
                        <a:pt x="649" y="950"/>
                        <a:pt x="649" y="950"/>
                        <a:pt x="649" y="950"/>
                      </a:cubicBezTo>
                      <a:cubicBezTo>
                        <a:pt x="649" y="0"/>
                        <a:pt x="649" y="0"/>
                        <a:pt x="649" y="0"/>
                      </a:cubicBezTo>
                      <a:cubicBezTo>
                        <a:pt x="528" y="0"/>
                        <a:pt x="528" y="0"/>
                        <a:pt x="528" y="0"/>
                      </a:cubicBezTo>
                      <a:cubicBezTo>
                        <a:pt x="528" y="991"/>
                        <a:pt x="528" y="991"/>
                        <a:pt x="528" y="991"/>
                      </a:cubicBezTo>
                      <a:cubicBezTo>
                        <a:pt x="528" y="1021"/>
                        <a:pt x="528" y="1021"/>
                        <a:pt x="528" y="1021"/>
                      </a:cubicBezTo>
                      <a:cubicBezTo>
                        <a:pt x="538" y="1031"/>
                        <a:pt x="740" y="1375"/>
                        <a:pt x="740" y="1375"/>
                      </a:cubicBezTo>
                      <a:cubicBezTo>
                        <a:pt x="240" y="1375"/>
                        <a:pt x="240" y="1375"/>
                        <a:pt x="240" y="1375"/>
                      </a:cubicBezTo>
                      <a:cubicBezTo>
                        <a:pt x="240" y="1375"/>
                        <a:pt x="441" y="1031"/>
                        <a:pt x="452" y="1021"/>
                      </a:cubicBezTo>
                      <a:cubicBezTo>
                        <a:pt x="452" y="991"/>
                        <a:pt x="452" y="991"/>
                        <a:pt x="452" y="991"/>
                      </a:cubicBezTo>
                      <a:cubicBezTo>
                        <a:pt x="452" y="0"/>
                        <a:pt x="452" y="0"/>
                        <a:pt x="452" y="0"/>
                      </a:cubicBezTo>
                      <a:cubicBezTo>
                        <a:pt x="331" y="0"/>
                        <a:pt x="331" y="0"/>
                        <a:pt x="331" y="0"/>
                      </a:cubicBezTo>
                      <a:cubicBezTo>
                        <a:pt x="331" y="950"/>
                        <a:pt x="331" y="950"/>
                        <a:pt x="331" y="950"/>
                      </a:cubicBezTo>
                      <a:cubicBezTo>
                        <a:pt x="331" y="978"/>
                        <a:pt x="331" y="978"/>
                        <a:pt x="331" y="978"/>
                      </a:cubicBezTo>
                      <a:cubicBezTo>
                        <a:pt x="331" y="990"/>
                        <a:pt x="331" y="990"/>
                        <a:pt x="331" y="990"/>
                      </a:cubicBezTo>
                      <a:cubicBezTo>
                        <a:pt x="331" y="1010"/>
                        <a:pt x="321" y="1022"/>
                        <a:pt x="321" y="1022"/>
                      </a:cubicBezTo>
                      <a:cubicBezTo>
                        <a:pt x="0" y="1556"/>
                        <a:pt x="0" y="1556"/>
                        <a:pt x="0" y="1556"/>
                      </a:cubicBezTo>
                      <a:lnTo>
                        <a:pt x="979" y="15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/>
                </a:p>
              </p:txBody>
            </p:sp>
            <p:sp>
              <p:nvSpPr>
                <p:cNvPr id="141" name="Freeform 57"/>
                <p:cNvSpPr/>
                <p:nvPr/>
              </p:nvSpPr>
              <p:spPr bwMode="auto">
                <a:xfrm>
                  <a:off x="2110109" y="2707044"/>
                  <a:ext cx="1632614" cy="281706"/>
                </a:xfrm>
                <a:custGeom>
                  <a:avLst/>
                  <a:gdLst>
                    <a:gd name="T0" fmla="*/ 1647 w 1767"/>
                    <a:gd name="T1" fmla="*/ 0 h 304"/>
                    <a:gd name="T2" fmla="*/ 1044 w 1767"/>
                    <a:gd name="T3" fmla="*/ 0 h 304"/>
                    <a:gd name="T4" fmla="*/ 944 w 1767"/>
                    <a:gd name="T5" fmla="*/ 30 h 304"/>
                    <a:gd name="T6" fmla="*/ 884 w 1767"/>
                    <a:gd name="T7" fmla="*/ 111 h 304"/>
                    <a:gd name="T8" fmla="*/ 884 w 1767"/>
                    <a:gd name="T9" fmla="*/ 111 h 304"/>
                    <a:gd name="T10" fmla="*/ 824 w 1767"/>
                    <a:gd name="T11" fmla="*/ 30 h 304"/>
                    <a:gd name="T12" fmla="*/ 723 w 1767"/>
                    <a:gd name="T13" fmla="*/ 0 h 304"/>
                    <a:gd name="T14" fmla="*/ 121 w 1767"/>
                    <a:gd name="T15" fmla="*/ 0 h 304"/>
                    <a:gd name="T16" fmla="*/ 0 w 1767"/>
                    <a:gd name="T17" fmla="*/ 193 h 304"/>
                    <a:gd name="T18" fmla="*/ 552 w 1767"/>
                    <a:gd name="T19" fmla="*/ 193 h 304"/>
                    <a:gd name="T20" fmla="*/ 579 w 1767"/>
                    <a:gd name="T21" fmla="*/ 194 h 304"/>
                    <a:gd name="T22" fmla="*/ 653 w 1767"/>
                    <a:gd name="T23" fmla="*/ 227 h 304"/>
                    <a:gd name="T24" fmla="*/ 715 w 1767"/>
                    <a:gd name="T25" fmla="*/ 282 h 304"/>
                    <a:gd name="T26" fmla="*/ 733 w 1767"/>
                    <a:gd name="T27" fmla="*/ 304 h 304"/>
                    <a:gd name="T28" fmla="*/ 869 w 1767"/>
                    <a:gd name="T29" fmla="*/ 304 h 304"/>
                    <a:gd name="T30" fmla="*/ 884 w 1767"/>
                    <a:gd name="T31" fmla="*/ 304 h 304"/>
                    <a:gd name="T32" fmla="*/ 884 w 1767"/>
                    <a:gd name="T33" fmla="*/ 304 h 304"/>
                    <a:gd name="T34" fmla="*/ 931 w 1767"/>
                    <a:gd name="T35" fmla="*/ 304 h 304"/>
                    <a:gd name="T36" fmla="*/ 1034 w 1767"/>
                    <a:gd name="T37" fmla="*/ 304 h 304"/>
                    <a:gd name="T38" fmla="*/ 1052 w 1767"/>
                    <a:gd name="T39" fmla="*/ 282 h 304"/>
                    <a:gd name="T40" fmla="*/ 1115 w 1767"/>
                    <a:gd name="T41" fmla="*/ 227 h 304"/>
                    <a:gd name="T42" fmla="*/ 1189 w 1767"/>
                    <a:gd name="T43" fmla="*/ 194 h 304"/>
                    <a:gd name="T44" fmla="*/ 1216 w 1767"/>
                    <a:gd name="T45" fmla="*/ 193 h 304"/>
                    <a:gd name="T46" fmla="*/ 1767 w 1767"/>
                    <a:gd name="T47" fmla="*/ 193 h 304"/>
                    <a:gd name="T48" fmla="*/ 1647 w 1767"/>
                    <a:gd name="T49" fmla="*/ 0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767" h="304">
                      <a:moveTo>
                        <a:pt x="1647" y="0"/>
                      </a:moveTo>
                      <a:cubicBezTo>
                        <a:pt x="1044" y="0"/>
                        <a:pt x="1044" y="0"/>
                        <a:pt x="1044" y="0"/>
                      </a:cubicBezTo>
                      <a:cubicBezTo>
                        <a:pt x="1044" y="0"/>
                        <a:pt x="989" y="0"/>
                        <a:pt x="944" y="30"/>
                      </a:cubicBezTo>
                      <a:cubicBezTo>
                        <a:pt x="910" y="54"/>
                        <a:pt x="885" y="109"/>
                        <a:pt x="884" y="111"/>
                      </a:cubicBezTo>
                      <a:cubicBezTo>
                        <a:pt x="884" y="111"/>
                        <a:pt x="884" y="111"/>
                        <a:pt x="884" y="111"/>
                      </a:cubicBezTo>
                      <a:cubicBezTo>
                        <a:pt x="883" y="109"/>
                        <a:pt x="858" y="54"/>
                        <a:pt x="824" y="30"/>
                      </a:cubicBezTo>
                      <a:cubicBezTo>
                        <a:pt x="779" y="0"/>
                        <a:pt x="723" y="0"/>
                        <a:pt x="723" y="0"/>
                      </a:cubicBezTo>
                      <a:cubicBezTo>
                        <a:pt x="121" y="0"/>
                        <a:pt x="121" y="0"/>
                        <a:pt x="121" y="0"/>
                      </a:cubicBezTo>
                      <a:cubicBezTo>
                        <a:pt x="0" y="193"/>
                        <a:pt x="0" y="193"/>
                        <a:pt x="0" y="193"/>
                      </a:cubicBezTo>
                      <a:cubicBezTo>
                        <a:pt x="552" y="193"/>
                        <a:pt x="552" y="193"/>
                        <a:pt x="552" y="193"/>
                      </a:cubicBezTo>
                      <a:cubicBezTo>
                        <a:pt x="552" y="193"/>
                        <a:pt x="569" y="193"/>
                        <a:pt x="579" y="194"/>
                      </a:cubicBezTo>
                      <a:cubicBezTo>
                        <a:pt x="595" y="197"/>
                        <a:pt x="623" y="206"/>
                        <a:pt x="653" y="227"/>
                      </a:cubicBezTo>
                      <a:cubicBezTo>
                        <a:pt x="694" y="257"/>
                        <a:pt x="705" y="272"/>
                        <a:pt x="715" y="282"/>
                      </a:cubicBezTo>
                      <a:cubicBezTo>
                        <a:pt x="720" y="287"/>
                        <a:pt x="733" y="304"/>
                        <a:pt x="733" y="304"/>
                      </a:cubicBezTo>
                      <a:cubicBezTo>
                        <a:pt x="869" y="304"/>
                        <a:pt x="869" y="304"/>
                        <a:pt x="869" y="304"/>
                      </a:cubicBezTo>
                      <a:cubicBezTo>
                        <a:pt x="884" y="304"/>
                        <a:pt x="884" y="304"/>
                        <a:pt x="884" y="304"/>
                      </a:cubicBezTo>
                      <a:cubicBezTo>
                        <a:pt x="884" y="304"/>
                        <a:pt x="884" y="304"/>
                        <a:pt x="884" y="304"/>
                      </a:cubicBezTo>
                      <a:cubicBezTo>
                        <a:pt x="931" y="304"/>
                        <a:pt x="931" y="304"/>
                        <a:pt x="931" y="304"/>
                      </a:cubicBezTo>
                      <a:cubicBezTo>
                        <a:pt x="1034" y="304"/>
                        <a:pt x="1034" y="304"/>
                        <a:pt x="1034" y="304"/>
                      </a:cubicBezTo>
                      <a:cubicBezTo>
                        <a:pt x="1034" y="304"/>
                        <a:pt x="1047" y="287"/>
                        <a:pt x="1052" y="282"/>
                      </a:cubicBezTo>
                      <a:cubicBezTo>
                        <a:pt x="1062" y="272"/>
                        <a:pt x="1074" y="257"/>
                        <a:pt x="1115" y="227"/>
                      </a:cubicBezTo>
                      <a:cubicBezTo>
                        <a:pt x="1144" y="206"/>
                        <a:pt x="1173" y="197"/>
                        <a:pt x="1189" y="194"/>
                      </a:cubicBezTo>
                      <a:cubicBezTo>
                        <a:pt x="1199" y="193"/>
                        <a:pt x="1216" y="193"/>
                        <a:pt x="1216" y="193"/>
                      </a:cubicBezTo>
                      <a:cubicBezTo>
                        <a:pt x="1767" y="193"/>
                        <a:pt x="1767" y="193"/>
                        <a:pt x="1767" y="193"/>
                      </a:cubicBezTo>
                      <a:lnTo>
                        <a:pt x="164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/>
                </a:p>
              </p:txBody>
            </p:sp>
            <p:sp>
              <p:nvSpPr>
                <p:cNvPr id="142" name="Freeform 58"/>
                <p:cNvSpPr/>
                <p:nvPr/>
              </p:nvSpPr>
              <p:spPr bwMode="auto">
                <a:xfrm>
                  <a:off x="2165597" y="2939666"/>
                  <a:ext cx="390547" cy="1344505"/>
                </a:xfrm>
                <a:custGeom>
                  <a:avLst/>
                  <a:gdLst>
                    <a:gd name="T0" fmla="*/ 0 w 422"/>
                    <a:gd name="T1" fmla="*/ 0 h 1456"/>
                    <a:gd name="T2" fmla="*/ 0 w 422"/>
                    <a:gd name="T3" fmla="*/ 904 h 1456"/>
                    <a:gd name="T4" fmla="*/ 0 w 422"/>
                    <a:gd name="T5" fmla="*/ 916 h 1456"/>
                    <a:gd name="T6" fmla="*/ 1 w 422"/>
                    <a:gd name="T7" fmla="*/ 943 h 1456"/>
                    <a:gd name="T8" fmla="*/ 98 w 422"/>
                    <a:gd name="T9" fmla="*/ 1206 h 1456"/>
                    <a:gd name="T10" fmla="*/ 347 w 422"/>
                    <a:gd name="T11" fmla="*/ 1456 h 1456"/>
                    <a:gd name="T12" fmla="*/ 422 w 422"/>
                    <a:gd name="T13" fmla="*/ 1336 h 1456"/>
                    <a:gd name="T14" fmla="*/ 238 w 422"/>
                    <a:gd name="T15" fmla="*/ 1156 h 1456"/>
                    <a:gd name="T16" fmla="*/ 194 w 422"/>
                    <a:gd name="T17" fmla="*/ 1084 h 1456"/>
                    <a:gd name="T18" fmla="*/ 169 w 422"/>
                    <a:gd name="T19" fmla="*/ 1025 h 1456"/>
                    <a:gd name="T20" fmla="*/ 157 w 422"/>
                    <a:gd name="T21" fmla="*/ 987 h 1456"/>
                    <a:gd name="T22" fmla="*/ 150 w 422"/>
                    <a:gd name="T23" fmla="*/ 941 h 1456"/>
                    <a:gd name="T24" fmla="*/ 149 w 422"/>
                    <a:gd name="T25" fmla="*/ 913 h 1456"/>
                    <a:gd name="T26" fmla="*/ 149 w 422"/>
                    <a:gd name="T27" fmla="*/ 909 h 1456"/>
                    <a:gd name="T28" fmla="*/ 149 w 422"/>
                    <a:gd name="T29" fmla="*/ 0 h 1456"/>
                    <a:gd name="T30" fmla="*/ 0 w 422"/>
                    <a:gd name="T31" fmla="*/ 0 h 1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22" h="1456">
                      <a:moveTo>
                        <a:pt x="0" y="0"/>
                      </a:moveTo>
                      <a:cubicBezTo>
                        <a:pt x="0" y="904"/>
                        <a:pt x="0" y="904"/>
                        <a:pt x="0" y="904"/>
                      </a:cubicBezTo>
                      <a:cubicBezTo>
                        <a:pt x="0" y="904"/>
                        <a:pt x="0" y="913"/>
                        <a:pt x="0" y="916"/>
                      </a:cubicBezTo>
                      <a:cubicBezTo>
                        <a:pt x="0" y="926"/>
                        <a:pt x="1" y="935"/>
                        <a:pt x="1" y="943"/>
                      </a:cubicBezTo>
                      <a:cubicBezTo>
                        <a:pt x="11" y="1040"/>
                        <a:pt x="42" y="1111"/>
                        <a:pt x="98" y="1206"/>
                      </a:cubicBezTo>
                      <a:cubicBezTo>
                        <a:pt x="186" y="1353"/>
                        <a:pt x="347" y="1456"/>
                        <a:pt x="347" y="1456"/>
                      </a:cubicBezTo>
                      <a:cubicBezTo>
                        <a:pt x="422" y="1336"/>
                        <a:pt x="422" y="1336"/>
                        <a:pt x="422" y="1336"/>
                      </a:cubicBezTo>
                      <a:cubicBezTo>
                        <a:pt x="422" y="1336"/>
                        <a:pt x="320" y="1281"/>
                        <a:pt x="238" y="1156"/>
                      </a:cubicBezTo>
                      <a:cubicBezTo>
                        <a:pt x="221" y="1130"/>
                        <a:pt x="205" y="1107"/>
                        <a:pt x="194" y="1084"/>
                      </a:cubicBezTo>
                      <a:cubicBezTo>
                        <a:pt x="183" y="1062"/>
                        <a:pt x="175" y="1044"/>
                        <a:pt x="169" y="1025"/>
                      </a:cubicBezTo>
                      <a:cubicBezTo>
                        <a:pt x="164" y="1011"/>
                        <a:pt x="160" y="998"/>
                        <a:pt x="157" y="987"/>
                      </a:cubicBezTo>
                      <a:cubicBezTo>
                        <a:pt x="153" y="970"/>
                        <a:pt x="151" y="957"/>
                        <a:pt x="150" y="941"/>
                      </a:cubicBezTo>
                      <a:cubicBezTo>
                        <a:pt x="150" y="936"/>
                        <a:pt x="149" y="913"/>
                        <a:pt x="149" y="913"/>
                      </a:cubicBezTo>
                      <a:cubicBezTo>
                        <a:pt x="149" y="909"/>
                        <a:pt x="149" y="909"/>
                        <a:pt x="149" y="909"/>
                      </a:cubicBezTo>
                      <a:cubicBezTo>
                        <a:pt x="149" y="0"/>
                        <a:pt x="149" y="0"/>
                        <a:pt x="1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/>
                </a:p>
              </p:txBody>
            </p:sp>
            <p:sp>
              <p:nvSpPr>
                <p:cNvPr id="143" name="Freeform 59"/>
                <p:cNvSpPr/>
                <p:nvPr/>
              </p:nvSpPr>
              <p:spPr bwMode="auto">
                <a:xfrm>
                  <a:off x="2376877" y="2939666"/>
                  <a:ext cx="288109" cy="1165238"/>
                </a:xfrm>
                <a:custGeom>
                  <a:avLst/>
                  <a:gdLst>
                    <a:gd name="T0" fmla="*/ 0 w 312"/>
                    <a:gd name="T1" fmla="*/ 0 h 1262"/>
                    <a:gd name="T2" fmla="*/ 0 w 312"/>
                    <a:gd name="T3" fmla="*/ 913 h 1262"/>
                    <a:gd name="T4" fmla="*/ 1 w 312"/>
                    <a:gd name="T5" fmla="*/ 920 h 1262"/>
                    <a:gd name="T6" fmla="*/ 2 w 312"/>
                    <a:gd name="T7" fmla="*/ 937 h 1262"/>
                    <a:gd name="T8" fmla="*/ 4 w 312"/>
                    <a:gd name="T9" fmla="*/ 946 h 1262"/>
                    <a:gd name="T10" fmla="*/ 16 w 312"/>
                    <a:gd name="T11" fmla="*/ 992 h 1262"/>
                    <a:gd name="T12" fmla="*/ 71 w 312"/>
                    <a:gd name="T13" fmla="*/ 1102 h 1262"/>
                    <a:gd name="T14" fmla="*/ 237 w 312"/>
                    <a:gd name="T15" fmla="*/ 1262 h 1262"/>
                    <a:gd name="T16" fmla="*/ 312 w 312"/>
                    <a:gd name="T17" fmla="*/ 1144 h 1262"/>
                    <a:gd name="T18" fmla="*/ 257 w 312"/>
                    <a:gd name="T19" fmla="*/ 1101 h 1262"/>
                    <a:gd name="T20" fmla="*/ 192 w 312"/>
                    <a:gd name="T21" fmla="*/ 1026 h 1262"/>
                    <a:gd name="T22" fmla="*/ 153 w 312"/>
                    <a:gd name="T23" fmla="*/ 940 h 1262"/>
                    <a:gd name="T24" fmla="*/ 145 w 312"/>
                    <a:gd name="T25" fmla="*/ 894 h 1262"/>
                    <a:gd name="T26" fmla="*/ 145 w 312"/>
                    <a:gd name="T27" fmla="*/ 881 h 1262"/>
                    <a:gd name="T28" fmla="*/ 145 w 312"/>
                    <a:gd name="T29" fmla="*/ 0 h 1262"/>
                    <a:gd name="T30" fmla="*/ 0 w 312"/>
                    <a:gd name="T31" fmla="*/ 0 h 1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2" h="1262">
                      <a:moveTo>
                        <a:pt x="0" y="0"/>
                      </a:moveTo>
                      <a:cubicBezTo>
                        <a:pt x="0" y="913"/>
                        <a:pt x="0" y="913"/>
                        <a:pt x="0" y="913"/>
                      </a:cubicBezTo>
                      <a:cubicBezTo>
                        <a:pt x="0" y="913"/>
                        <a:pt x="1" y="917"/>
                        <a:pt x="1" y="920"/>
                      </a:cubicBezTo>
                      <a:cubicBezTo>
                        <a:pt x="1" y="925"/>
                        <a:pt x="2" y="932"/>
                        <a:pt x="2" y="937"/>
                      </a:cubicBezTo>
                      <a:cubicBezTo>
                        <a:pt x="3" y="940"/>
                        <a:pt x="4" y="944"/>
                        <a:pt x="4" y="946"/>
                      </a:cubicBezTo>
                      <a:cubicBezTo>
                        <a:pt x="7" y="961"/>
                        <a:pt x="10" y="973"/>
                        <a:pt x="16" y="992"/>
                      </a:cubicBezTo>
                      <a:cubicBezTo>
                        <a:pt x="27" y="1023"/>
                        <a:pt x="45" y="1060"/>
                        <a:pt x="71" y="1102"/>
                      </a:cubicBezTo>
                      <a:cubicBezTo>
                        <a:pt x="139" y="1212"/>
                        <a:pt x="237" y="1262"/>
                        <a:pt x="237" y="1262"/>
                      </a:cubicBezTo>
                      <a:cubicBezTo>
                        <a:pt x="312" y="1144"/>
                        <a:pt x="312" y="1144"/>
                        <a:pt x="312" y="1144"/>
                      </a:cubicBezTo>
                      <a:cubicBezTo>
                        <a:pt x="312" y="1144"/>
                        <a:pt x="287" y="1130"/>
                        <a:pt x="257" y="1101"/>
                      </a:cubicBezTo>
                      <a:cubicBezTo>
                        <a:pt x="237" y="1082"/>
                        <a:pt x="213" y="1056"/>
                        <a:pt x="192" y="1026"/>
                      </a:cubicBezTo>
                      <a:cubicBezTo>
                        <a:pt x="172" y="995"/>
                        <a:pt x="160" y="963"/>
                        <a:pt x="153" y="940"/>
                      </a:cubicBezTo>
                      <a:cubicBezTo>
                        <a:pt x="147" y="920"/>
                        <a:pt x="146" y="904"/>
                        <a:pt x="145" y="894"/>
                      </a:cubicBezTo>
                      <a:cubicBezTo>
                        <a:pt x="145" y="885"/>
                        <a:pt x="145" y="881"/>
                        <a:pt x="145" y="881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/>
                </a:p>
              </p:txBody>
            </p:sp>
            <p:sp>
              <p:nvSpPr>
                <p:cNvPr id="144" name="Freeform 60"/>
                <p:cNvSpPr/>
                <p:nvPr/>
              </p:nvSpPr>
              <p:spPr bwMode="auto">
                <a:xfrm>
                  <a:off x="3294555" y="2939666"/>
                  <a:ext cx="392681" cy="1344505"/>
                </a:xfrm>
                <a:custGeom>
                  <a:avLst/>
                  <a:gdLst>
                    <a:gd name="T0" fmla="*/ 423 w 423"/>
                    <a:gd name="T1" fmla="*/ 0 h 1456"/>
                    <a:gd name="T2" fmla="*/ 423 w 423"/>
                    <a:gd name="T3" fmla="*/ 904 h 1456"/>
                    <a:gd name="T4" fmla="*/ 423 w 423"/>
                    <a:gd name="T5" fmla="*/ 916 h 1456"/>
                    <a:gd name="T6" fmla="*/ 421 w 423"/>
                    <a:gd name="T7" fmla="*/ 943 h 1456"/>
                    <a:gd name="T8" fmla="*/ 325 w 423"/>
                    <a:gd name="T9" fmla="*/ 1206 h 1456"/>
                    <a:gd name="T10" fmla="*/ 76 w 423"/>
                    <a:gd name="T11" fmla="*/ 1456 h 1456"/>
                    <a:gd name="T12" fmla="*/ 0 w 423"/>
                    <a:gd name="T13" fmla="*/ 1336 h 1456"/>
                    <a:gd name="T14" fmla="*/ 185 w 423"/>
                    <a:gd name="T15" fmla="*/ 1156 h 1456"/>
                    <a:gd name="T16" fmla="*/ 229 w 423"/>
                    <a:gd name="T17" fmla="*/ 1084 h 1456"/>
                    <a:gd name="T18" fmla="*/ 254 w 423"/>
                    <a:gd name="T19" fmla="*/ 1025 h 1456"/>
                    <a:gd name="T20" fmla="*/ 265 w 423"/>
                    <a:gd name="T21" fmla="*/ 987 h 1456"/>
                    <a:gd name="T22" fmla="*/ 272 w 423"/>
                    <a:gd name="T23" fmla="*/ 941 h 1456"/>
                    <a:gd name="T24" fmla="*/ 273 w 423"/>
                    <a:gd name="T25" fmla="*/ 913 h 1456"/>
                    <a:gd name="T26" fmla="*/ 273 w 423"/>
                    <a:gd name="T27" fmla="*/ 909 h 1456"/>
                    <a:gd name="T28" fmla="*/ 273 w 423"/>
                    <a:gd name="T29" fmla="*/ 0 h 1456"/>
                    <a:gd name="T30" fmla="*/ 423 w 423"/>
                    <a:gd name="T31" fmla="*/ 0 h 1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23" h="1456">
                      <a:moveTo>
                        <a:pt x="423" y="0"/>
                      </a:moveTo>
                      <a:cubicBezTo>
                        <a:pt x="423" y="904"/>
                        <a:pt x="423" y="904"/>
                        <a:pt x="423" y="904"/>
                      </a:cubicBezTo>
                      <a:cubicBezTo>
                        <a:pt x="423" y="904"/>
                        <a:pt x="423" y="913"/>
                        <a:pt x="423" y="916"/>
                      </a:cubicBezTo>
                      <a:cubicBezTo>
                        <a:pt x="423" y="926"/>
                        <a:pt x="422" y="935"/>
                        <a:pt x="421" y="943"/>
                      </a:cubicBezTo>
                      <a:cubicBezTo>
                        <a:pt x="411" y="1040"/>
                        <a:pt x="381" y="1111"/>
                        <a:pt x="325" y="1206"/>
                      </a:cubicBezTo>
                      <a:cubicBezTo>
                        <a:pt x="236" y="1353"/>
                        <a:pt x="76" y="1456"/>
                        <a:pt x="76" y="1456"/>
                      </a:cubicBezTo>
                      <a:cubicBezTo>
                        <a:pt x="0" y="1336"/>
                        <a:pt x="0" y="1336"/>
                        <a:pt x="0" y="1336"/>
                      </a:cubicBezTo>
                      <a:cubicBezTo>
                        <a:pt x="0" y="1336"/>
                        <a:pt x="103" y="1281"/>
                        <a:pt x="185" y="1156"/>
                      </a:cubicBezTo>
                      <a:cubicBezTo>
                        <a:pt x="202" y="1130"/>
                        <a:pt x="218" y="1107"/>
                        <a:pt x="229" y="1084"/>
                      </a:cubicBezTo>
                      <a:cubicBezTo>
                        <a:pt x="240" y="1062"/>
                        <a:pt x="248" y="1044"/>
                        <a:pt x="254" y="1025"/>
                      </a:cubicBezTo>
                      <a:cubicBezTo>
                        <a:pt x="259" y="1011"/>
                        <a:pt x="263" y="998"/>
                        <a:pt x="265" y="987"/>
                      </a:cubicBezTo>
                      <a:cubicBezTo>
                        <a:pt x="270" y="970"/>
                        <a:pt x="271" y="957"/>
                        <a:pt x="272" y="941"/>
                      </a:cubicBezTo>
                      <a:cubicBezTo>
                        <a:pt x="273" y="936"/>
                        <a:pt x="273" y="913"/>
                        <a:pt x="273" y="913"/>
                      </a:cubicBezTo>
                      <a:cubicBezTo>
                        <a:pt x="273" y="909"/>
                        <a:pt x="273" y="909"/>
                        <a:pt x="273" y="909"/>
                      </a:cubicBezTo>
                      <a:cubicBezTo>
                        <a:pt x="273" y="0"/>
                        <a:pt x="273" y="0"/>
                        <a:pt x="273" y="0"/>
                      </a:cubicBezTo>
                      <a:lnTo>
                        <a:pt x="4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/>
                </a:p>
              </p:txBody>
            </p:sp>
            <p:sp>
              <p:nvSpPr>
                <p:cNvPr id="145" name="Freeform 61"/>
                <p:cNvSpPr/>
                <p:nvPr/>
              </p:nvSpPr>
              <p:spPr bwMode="auto">
                <a:xfrm>
                  <a:off x="3185713" y="2939666"/>
                  <a:ext cx="288109" cy="1165238"/>
                </a:xfrm>
                <a:custGeom>
                  <a:avLst/>
                  <a:gdLst>
                    <a:gd name="T0" fmla="*/ 311 w 311"/>
                    <a:gd name="T1" fmla="*/ 0 h 1262"/>
                    <a:gd name="T2" fmla="*/ 311 w 311"/>
                    <a:gd name="T3" fmla="*/ 913 h 1262"/>
                    <a:gd name="T4" fmla="*/ 311 w 311"/>
                    <a:gd name="T5" fmla="*/ 920 h 1262"/>
                    <a:gd name="T6" fmla="*/ 309 w 311"/>
                    <a:gd name="T7" fmla="*/ 937 h 1262"/>
                    <a:gd name="T8" fmla="*/ 308 w 311"/>
                    <a:gd name="T9" fmla="*/ 946 h 1262"/>
                    <a:gd name="T10" fmla="*/ 295 w 311"/>
                    <a:gd name="T11" fmla="*/ 992 h 1262"/>
                    <a:gd name="T12" fmla="*/ 241 w 311"/>
                    <a:gd name="T13" fmla="*/ 1102 h 1262"/>
                    <a:gd name="T14" fmla="*/ 75 w 311"/>
                    <a:gd name="T15" fmla="*/ 1262 h 1262"/>
                    <a:gd name="T16" fmla="*/ 0 w 311"/>
                    <a:gd name="T17" fmla="*/ 1144 h 1262"/>
                    <a:gd name="T18" fmla="*/ 55 w 311"/>
                    <a:gd name="T19" fmla="*/ 1101 h 1262"/>
                    <a:gd name="T20" fmla="*/ 120 w 311"/>
                    <a:gd name="T21" fmla="*/ 1026 h 1262"/>
                    <a:gd name="T22" fmla="*/ 159 w 311"/>
                    <a:gd name="T23" fmla="*/ 940 h 1262"/>
                    <a:gd name="T24" fmla="*/ 166 w 311"/>
                    <a:gd name="T25" fmla="*/ 894 h 1262"/>
                    <a:gd name="T26" fmla="*/ 166 w 311"/>
                    <a:gd name="T27" fmla="*/ 881 h 1262"/>
                    <a:gd name="T28" fmla="*/ 166 w 311"/>
                    <a:gd name="T29" fmla="*/ 0 h 1262"/>
                    <a:gd name="T30" fmla="*/ 311 w 311"/>
                    <a:gd name="T31" fmla="*/ 0 h 1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1" h="1262">
                      <a:moveTo>
                        <a:pt x="311" y="0"/>
                      </a:moveTo>
                      <a:cubicBezTo>
                        <a:pt x="311" y="913"/>
                        <a:pt x="311" y="913"/>
                        <a:pt x="311" y="913"/>
                      </a:cubicBezTo>
                      <a:cubicBezTo>
                        <a:pt x="311" y="913"/>
                        <a:pt x="311" y="917"/>
                        <a:pt x="311" y="920"/>
                      </a:cubicBezTo>
                      <a:cubicBezTo>
                        <a:pt x="310" y="925"/>
                        <a:pt x="310" y="932"/>
                        <a:pt x="309" y="937"/>
                      </a:cubicBezTo>
                      <a:cubicBezTo>
                        <a:pt x="309" y="940"/>
                        <a:pt x="308" y="944"/>
                        <a:pt x="308" y="946"/>
                      </a:cubicBezTo>
                      <a:cubicBezTo>
                        <a:pt x="305" y="961"/>
                        <a:pt x="302" y="973"/>
                        <a:pt x="295" y="992"/>
                      </a:cubicBezTo>
                      <a:cubicBezTo>
                        <a:pt x="285" y="1023"/>
                        <a:pt x="267" y="1060"/>
                        <a:pt x="241" y="1102"/>
                      </a:cubicBezTo>
                      <a:cubicBezTo>
                        <a:pt x="173" y="1212"/>
                        <a:pt x="75" y="1262"/>
                        <a:pt x="75" y="1262"/>
                      </a:cubicBezTo>
                      <a:cubicBezTo>
                        <a:pt x="0" y="1144"/>
                        <a:pt x="0" y="1144"/>
                        <a:pt x="0" y="1144"/>
                      </a:cubicBezTo>
                      <a:cubicBezTo>
                        <a:pt x="0" y="1144"/>
                        <a:pt x="25" y="1130"/>
                        <a:pt x="55" y="1101"/>
                      </a:cubicBezTo>
                      <a:cubicBezTo>
                        <a:pt x="75" y="1082"/>
                        <a:pt x="99" y="1056"/>
                        <a:pt x="120" y="1026"/>
                      </a:cubicBezTo>
                      <a:cubicBezTo>
                        <a:pt x="140" y="995"/>
                        <a:pt x="152" y="963"/>
                        <a:pt x="159" y="940"/>
                      </a:cubicBezTo>
                      <a:cubicBezTo>
                        <a:pt x="165" y="920"/>
                        <a:pt x="166" y="904"/>
                        <a:pt x="166" y="894"/>
                      </a:cubicBezTo>
                      <a:cubicBezTo>
                        <a:pt x="167" y="885"/>
                        <a:pt x="166" y="881"/>
                        <a:pt x="166" y="881"/>
                      </a:cubicBezTo>
                      <a:cubicBezTo>
                        <a:pt x="166" y="0"/>
                        <a:pt x="166" y="0"/>
                        <a:pt x="166" y="0"/>
                      </a:cubicBezTo>
                      <a:lnTo>
                        <a:pt x="3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/>
                </a:p>
              </p:txBody>
            </p:sp>
          </p:grpSp>
        </p:grpSp>
        <p:grpSp>
          <p:nvGrpSpPr>
            <p:cNvPr id="84" name="群組 83"/>
            <p:cNvGrpSpPr/>
            <p:nvPr/>
          </p:nvGrpSpPr>
          <p:grpSpPr>
            <a:xfrm>
              <a:off x="4046885" y="2746058"/>
              <a:ext cx="6072802" cy="1759946"/>
              <a:chOff x="4046885" y="2746058"/>
              <a:chExt cx="6072802" cy="1759946"/>
            </a:xfrm>
            <a:grpFill/>
          </p:grpSpPr>
          <p:grpSp>
            <p:nvGrpSpPr>
              <p:cNvPr id="92" name="Group 123"/>
              <p:cNvGrpSpPr/>
              <p:nvPr/>
            </p:nvGrpSpPr>
            <p:grpSpPr>
              <a:xfrm>
                <a:off x="4046885" y="2746058"/>
                <a:ext cx="4601854" cy="443712"/>
                <a:chOff x="1751656" y="5034001"/>
                <a:chExt cx="3335953" cy="321654"/>
              </a:xfrm>
              <a:grpFill/>
            </p:grpSpPr>
            <p:sp>
              <p:nvSpPr>
                <p:cNvPr id="127" name="TextBox 165"/>
                <p:cNvSpPr txBox="1"/>
                <p:nvPr/>
              </p:nvSpPr>
              <p:spPr>
                <a:xfrm>
                  <a:off x="3167281" y="5034001"/>
                  <a:ext cx="263590" cy="321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371" h="593508">
                      <a:moveTo>
                        <a:pt x="0" y="0"/>
                      </a:moveTo>
                      <a:lnTo>
                        <a:pt x="425654" y="445853"/>
                      </a:lnTo>
                      <a:lnTo>
                        <a:pt x="425654" y="23165"/>
                      </a:lnTo>
                      <a:lnTo>
                        <a:pt x="486371" y="23165"/>
                      </a:lnTo>
                      <a:lnTo>
                        <a:pt x="486371" y="593508"/>
                      </a:lnTo>
                      <a:lnTo>
                        <a:pt x="60717" y="148380"/>
                      </a:lnTo>
                      <a:lnTo>
                        <a:pt x="60717" y="568895"/>
                      </a:lnTo>
                      <a:lnTo>
                        <a:pt x="0" y="5688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28" name="TextBox 166"/>
                <p:cNvSpPr txBox="1"/>
                <p:nvPr/>
              </p:nvSpPr>
              <p:spPr>
                <a:xfrm>
                  <a:off x="4494370" y="5034001"/>
                  <a:ext cx="263590" cy="321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371" h="593508">
                      <a:moveTo>
                        <a:pt x="0" y="0"/>
                      </a:moveTo>
                      <a:lnTo>
                        <a:pt x="425653" y="445853"/>
                      </a:lnTo>
                      <a:lnTo>
                        <a:pt x="425653" y="23165"/>
                      </a:lnTo>
                      <a:lnTo>
                        <a:pt x="486371" y="23165"/>
                      </a:lnTo>
                      <a:lnTo>
                        <a:pt x="486371" y="593508"/>
                      </a:lnTo>
                      <a:lnTo>
                        <a:pt x="60718" y="148380"/>
                      </a:lnTo>
                      <a:lnTo>
                        <a:pt x="60718" y="568895"/>
                      </a:lnTo>
                      <a:lnTo>
                        <a:pt x="0" y="5688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29" name="TextBox 167"/>
                <p:cNvSpPr txBox="1"/>
                <p:nvPr/>
              </p:nvSpPr>
              <p:spPr>
                <a:xfrm>
                  <a:off x="2817507" y="5041455"/>
                  <a:ext cx="308315" cy="305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895" h="564552">
                      <a:moveTo>
                        <a:pt x="284446" y="0"/>
                      </a:moveTo>
                      <a:cubicBezTo>
                        <a:pt x="336965" y="598"/>
                        <a:pt x="384609" y="13470"/>
                        <a:pt x="427378" y="38616"/>
                      </a:cubicBezTo>
                      <a:cubicBezTo>
                        <a:pt x="470148" y="63763"/>
                        <a:pt x="504269" y="97598"/>
                        <a:pt x="529742" y="140122"/>
                      </a:cubicBezTo>
                      <a:cubicBezTo>
                        <a:pt x="555215" y="182645"/>
                        <a:pt x="568266" y="230272"/>
                        <a:pt x="568895" y="283000"/>
                      </a:cubicBezTo>
                      <a:cubicBezTo>
                        <a:pt x="568266" y="335939"/>
                        <a:pt x="555215" y="383547"/>
                        <a:pt x="529742" y="425825"/>
                      </a:cubicBezTo>
                      <a:cubicBezTo>
                        <a:pt x="504269" y="468103"/>
                        <a:pt x="470148" y="501652"/>
                        <a:pt x="427378" y="526472"/>
                      </a:cubicBezTo>
                      <a:cubicBezTo>
                        <a:pt x="384609" y="551292"/>
                        <a:pt x="336965" y="563985"/>
                        <a:pt x="284446" y="564552"/>
                      </a:cubicBezTo>
                      <a:cubicBezTo>
                        <a:pt x="231928" y="563985"/>
                        <a:pt x="184284" y="551292"/>
                        <a:pt x="141514" y="526472"/>
                      </a:cubicBezTo>
                      <a:cubicBezTo>
                        <a:pt x="98745" y="501652"/>
                        <a:pt x="64624" y="468103"/>
                        <a:pt x="39152" y="425825"/>
                      </a:cubicBezTo>
                      <a:cubicBezTo>
                        <a:pt x="13679" y="383547"/>
                        <a:pt x="629" y="335939"/>
                        <a:pt x="0" y="283000"/>
                      </a:cubicBezTo>
                      <a:cubicBezTo>
                        <a:pt x="629" y="230272"/>
                        <a:pt x="13679" y="182645"/>
                        <a:pt x="39152" y="140122"/>
                      </a:cubicBezTo>
                      <a:cubicBezTo>
                        <a:pt x="64624" y="97598"/>
                        <a:pt x="98745" y="63763"/>
                        <a:pt x="141514" y="38616"/>
                      </a:cubicBezTo>
                      <a:cubicBezTo>
                        <a:pt x="184284" y="13470"/>
                        <a:pt x="231928" y="598"/>
                        <a:pt x="284446" y="0"/>
                      </a:cubicBezTo>
                      <a:close/>
                      <a:moveTo>
                        <a:pt x="284446" y="56374"/>
                      </a:moveTo>
                      <a:cubicBezTo>
                        <a:pt x="242250" y="56870"/>
                        <a:pt x="204359" y="67221"/>
                        <a:pt x="170771" y="87427"/>
                      </a:cubicBezTo>
                      <a:cubicBezTo>
                        <a:pt x="137185" y="107634"/>
                        <a:pt x="110555" y="134718"/>
                        <a:pt x="90885" y="168682"/>
                      </a:cubicBezTo>
                      <a:cubicBezTo>
                        <a:pt x="71215" y="202645"/>
                        <a:pt x="61159" y="240510"/>
                        <a:pt x="60717" y="282276"/>
                      </a:cubicBezTo>
                      <a:cubicBezTo>
                        <a:pt x="61186" y="323815"/>
                        <a:pt x="71349" y="361572"/>
                        <a:pt x="91207" y="395549"/>
                      </a:cubicBezTo>
                      <a:cubicBezTo>
                        <a:pt x="111064" y="429525"/>
                        <a:pt x="137801" y="456664"/>
                        <a:pt x="171416" y="476964"/>
                      </a:cubicBezTo>
                      <a:cubicBezTo>
                        <a:pt x="205029" y="497264"/>
                        <a:pt x="242706" y="507668"/>
                        <a:pt x="284446" y="508178"/>
                      </a:cubicBezTo>
                      <a:cubicBezTo>
                        <a:pt x="326186" y="507668"/>
                        <a:pt x="363863" y="497264"/>
                        <a:pt x="397478" y="476964"/>
                      </a:cubicBezTo>
                      <a:cubicBezTo>
                        <a:pt x="431093" y="456664"/>
                        <a:pt x="457829" y="429525"/>
                        <a:pt x="477687" y="395549"/>
                      </a:cubicBezTo>
                      <a:cubicBezTo>
                        <a:pt x="497545" y="361572"/>
                        <a:pt x="507708" y="323815"/>
                        <a:pt x="508177" y="282276"/>
                      </a:cubicBezTo>
                      <a:cubicBezTo>
                        <a:pt x="507735" y="240510"/>
                        <a:pt x="497679" y="202645"/>
                        <a:pt x="478008" y="168682"/>
                      </a:cubicBezTo>
                      <a:cubicBezTo>
                        <a:pt x="458338" y="134719"/>
                        <a:pt x="431709" y="107634"/>
                        <a:pt x="398121" y="87427"/>
                      </a:cubicBezTo>
                      <a:cubicBezTo>
                        <a:pt x="364534" y="67221"/>
                        <a:pt x="326642" y="56870"/>
                        <a:pt x="284446" y="56374"/>
                      </a:cubicBez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30" name="TextBox 168"/>
                <p:cNvSpPr txBox="1"/>
                <p:nvPr/>
              </p:nvSpPr>
              <p:spPr>
                <a:xfrm>
                  <a:off x="3473270" y="5041455"/>
                  <a:ext cx="292411" cy="305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551" h="564552">
                      <a:moveTo>
                        <a:pt x="284450" y="0"/>
                      </a:moveTo>
                      <a:cubicBezTo>
                        <a:pt x="332269" y="208"/>
                        <a:pt x="375468" y="10452"/>
                        <a:pt x="414048" y="30732"/>
                      </a:cubicBezTo>
                      <a:cubicBezTo>
                        <a:pt x="452627" y="51012"/>
                        <a:pt x="486398" y="80078"/>
                        <a:pt x="515360" y="117931"/>
                      </a:cubicBezTo>
                      <a:lnTo>
                        <a:pt x="471256" y="159210"/>
                      </a:lnTo>
                      <a:cubicBezTo>
                        <a:pt x="448509" y="126727"/>
                        <a:pt x="421598" y="101531"/>
                        <a:pt x="390524" y="83622"/>
                      </a:cubicBezTo>
                      <a:cubicBezTo>
                        <a:pt x="359450" y="65713"/>
                        <a:pt x="323851" y="56630"/>
                        <a:pt x="283726" y="56374"/>
                      </a:cubicBezTo>
                      <a:cubicBezTo>
                        <a:pt x="241767" y="56910"/>
                        <a:pt x="204045" y="67505"/>
                        <a:pt x="170559" y="88158"/>
                      </a:cubicBezTo>
                      <a:cubicBezTo>
                        <a:pt x="137074" y="108810"/>
                        <a:pt x="110507" y="136302"/>
                        <a:pt x="90860" y="170633"/>
                      </a:cubicBezTo>
                      <a:cubicBezTo>
                        <a:pt x="71212" y="204964"/>
                        <a:pt x="61164" y="242916"/>
                        <a:pt x="60717" y="284487"/>
                      </a:cubicBezTo>
                      <a:cubicBezTo>
                        <a:pt x="60838" y="313630"/>
                        <a:pt x="66390" y="341392"/>
                        <a:pt x="77371" y="367771"/>
                      </a:cubicBezTo>
                      <a:cubicBezTo>
                        <a:pt x="88352" y="394150"/>
                        <a:pt x="104040" y="417775"/>
                        <a:pt x="124434" y="438646"/>
                      </a:cubicBezTo>
                      <a:cubicBezTo>
                        <a:pt x="144738" y="458972"/>
                        <a:pt x="168390" y="475540"/>
                        <a:pt x="195392" y="488351"/>
                      </a:cubicBezTo>
                      <a:cubicBezTo>
                        <a:pt x="222393" y="501161"/>
                        <a:pt x="250389" y="507770"/>
                        <a:pt x="279382" y="508178"/>
                      </a:cubicBezTo>
                      <a:cubicBezTo>
                        <a:pt x="311647" y="507945"/>
                        <a:pt x="342532" y="500685"/>
                        <a:pt x="372035" y="486396"/>
                      </a:cubicBezTo>
                      <a:cubicBezTo>
                        <a:pt x="401538" y="472107"/>
                        <a:pt x="425773" y="452184"/>
                        <a:pt x="444736" y="426629"/>
                      </a:cubicBezTo>
                      <a:cubicBezTo>
                        <a:pt x="463701" y="401073"/>
                        <a:pt x="473507" y="371279"/>
                        <a:pt x="474155" y="337247"/>
                      </a:cubicBezTo>
                      <a:lnTo>
                        <a:pt x="311965" y="337247"/>
                      </a:lnTo>
                      <a:lnTo>
                        <a:pt x="311965" y="280873"/>
                      </a:lnTo>
                      <a:lnTo>
                        <a:pt x="539215" y="280873"/>
                      </a:lnTo>
                      <a:cubicBezTo>
                        <a:pt x="540617" y="317542"/>
                        <a:pt x="537635" y="351609"/>
                        <a:pt x="530270" y="383073"/>
                      </a:cubicBezTo>
                      <a:cubicBezTo>
                        <a:pt x="522905" y="414536"/>
                        <a:pt x="507092" y="444649"/>
                        <a:pt x="482829" y="473412"/>
                      </a:cubicBezTo>
                      <a:cubicBezTo>
                        <a:pt x="457312" y="502538"/>
                        <a:pt x="426905" y="524965"/>
                        <a:pt x="391609" y="540692"/>
                      </a:cubicBezTo>
                      <a:cubicBezTo>
                        <a:pt x="356312" y="556419"/>
                        <a:pt x="319386" y="564372"/>
                        <a:pt x="280830" y="564552"/>
                      </a:cubicBezTo>
                      <a:cubicBezTo>
                        <a:pt x="229039" y="563926"/>
                        <a:pt x="182029" y="551026"/>
                        <a:pt x="139800" y="525851"/>
                      </a:cubicBezTo>
                      <a:cubicBezTo>
                        <a:pt x="97571" y="500676"/>
                        <a:pt x="63870" y="466977"/>
                        <a:pt x="38697" y="424754"/>
                      </a:cubicBezTo>
                      <a:cubicBezTo>
                        <a:pt x="13523" y="382530"/>
                        <a:pt x="625" y="335534"/>
                        <a:pt x="0" y="283764"/>
                      </a:cubicBezTo>
                      <a:cubicBezTo>
                        <a:pt x="602" y="231018"/>
                        <a:pt x="13546" y="183322"/>
                        <a:pt x="38831" y="140676"/>
                      </a:cubicBezTo>
                      <a:cubicBezTo>
                        <a:pt x="64116" y="98031"/>
                        <a:pt x="98130" y="64075"/>
                        <a:pt x="140873" y="38809"/>
                      </a:cubicBezTo>
                      <a:cubicBezTo>
                        <a:pt x="183616" y="13543"/>
                        <a:pt x="231475" y="607"/>
                        <a:pt x="284450" y="0"/>
                      </a:cubicBez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31" name="TextBox 169"/>
                <p:cNvSpPr txBox="1"/>
                <p:nvPr/>
              </p:nvSpPr>
              <p:spPr>
                <a:xfrm>
                  <a:off x="4141965" y="5041455"/>
                  <a:ext cx="308314" cy="305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894" h="564552">
                      <a:moveTo>
                        <a:pt x="284446" y="0"/>
                      </a:moveTo>
                      <a:cubicBezTo>
                        <a:pt x="336965" y="598"/>
                        <a:pt x="384609" y="13470"/>
                        <a:pt x="427379" y="38616"/>
                      </a:cubicBezTo>
                      <a:cubicBezTo>
                        <a:pt x="470148" y="63763"/>
                        <a:pt x="504269" y="97598"/>
                        <a:pt x="529742" y="140122"/>
                      </a:cubicBezTo>
                      <a:cubicBezTo>
                        <a:pt x="555215" y="182645"/>
                        <a:pt x="568265" y="230272"/>
                        <a:pt x="568894" y="283000"/>
                      </a:cubicBezTo>
                      <a:cubicBezTo>
                        <a:pt x="568265" y="335939"/>
                        <a:pt x="555215" y="383547"/>
                        <a:pt x="529742" y="425825"/>
                      </a:cubicBezTo>
                      <a:cubicBezTo>
                        <a:pt x="504269" y="468103"/>
                        <a:pt x="470148" y="501652"/>
                        <a:pt x="427379" y="526472"/>
                      </a:cubicBezTo>
                      <a:cubicBezTo>
                        <a:pt x="384609" y="551292"/>
                        <a:pt x="336965" y="563985"/>
                        <a:pt x="284446" y="564552"/>
                      </a:cubicBezTo>
                      <a:cubicBezTo>
                        <a:pt x="231928" y="563985"/>
                        <a:pt x="184284" y="551292"/>
                        <a:pt x="141514" y="526472"/>
                      </a:cubicBezTo>
                      <a:cubicBezTo>
                        <a:pt x="98745" y="501652"/>
                        <a:pt x="64624" y="468103"/>
                        <a:pt x="39152" y="425825"/>
                      </a:cubicBezTo>
                      <a:cubicBezTo>
                        <a:pt x="13680" y="383547"/>
                        <a:pt x="629" y="335939"/>
                        <a:pt x="0" y="283000"/>
                      </a:cubicBezTo>
                      <a:cubicBezTo>
                        <a:pt x="629" y="230272"/>
                        <a:pt x="13680" y="182645"/>
                        <a:pt x="39152" y="140122"/>
                      </a:cubicBezTo>
                      <a:cubicBezTo>
                        <a:pt x="64624" y="97598"/>
                        <a:pt x="98745" y="63763"/>
                        <a:pt x="141514" y="38616"/>
                      </a:cubicBezTo>
                      <a:cubicBezTo>
                        <a:pt x="184284" y="13470"/>
                        <a:pt x="231928" y="598"/>
                        <a:pt x="284446" y="0"/>
                      </a:cubicBezTo>
                      <a:close/>
                      <a:moveTo>
                        <a:pt x="284446" y="56374"/>
                      </a:moveTo>
                      <a:cubicBezTo>
                        <a:pt x="242251" y="56870"/>
                        <a:pt x="204359" y="67221"/>
                        <a:pt x="170771" y="87427"/>
                      </a:cubicBezTo>
                      <a:cubicBezTo>
                        <a:pt x="137184" y="107634"/>
                        <a:pt x="110555" y="134718"/>
                        <a:pt x="90885" y="168682"/>
                      </a:cubicBezTo>
                      <a:cubicBezTo>
                        <a:pt x="71216" y="202645"/>
                        <a:pt x="61159" y="240510"/>
                        <a:pt x="60717" y="282276"/>
                      </a:cubicBezTo>
                      <a:cubicBezTo>
                        <a:pt x="61186" y="323815"/>
                        <a:pt x="71350" y="361572"/>
                        <a:pt x="91207" y="395549"/>
                      </a:cubicBezTo>
                      <a:cubicBezTo>
                        <a:pt x="111065" y="429525"/>
                        <a:pt x="137801" y="456664"/>
                        <a:pt x="171415" y="476964"/>
                      </a:cubicBezTo>
                      <a:cubicBezTo>
                        <a:pt x="205029" y="497264"/>
                        <a:pt x="242707" y="507668"/>
                        <a:pt x="284446" y="508178"/>
                      </a:cubicBezTo>
                      <a:cubicBezTo>
                        <a:pt x="326186" y="507668"/>
                        <a:pt x="363863" y="497264"/>
                        <a:pt x="397478" y="476964"/>
                      </a:cubicBezTo>
                      <a:cubicBezTo>
                        <a:pt x="431092" y="456664"/>
                        <a:pt x="457829" y="429525"/>
                        <a:pt x="477687" y="395549"/>
                      </a:cubicBezTo>
                      <a:cubicBezTo>
                        <a:pt x="497545" y="361572"/>
                        <a:pt x="507708" y="323815"/>
                        <a:pt x="508177" y="282276"/>
                      </a:cubicBezTo>
                      <a:cubicBezTo>
                        <a:pt x="507735" y="240510"/>
                        <a:pt x="497678" y="202645"/>
                        <a:pt x="478009" y="168682"/>
                      </a:cubicBezTo>
                      <a:cubicBezTo>
                        <a:pt x="458338" y="134719"/>
                        <a:pt x="431709" y="107634"/>
                        <a:pt x="398122" y="87427"/>
                      </a:cubicBezTo>
                      <a:cubicBezTo>
                        <a:pt x="364534" y="67221"/>
                        <a:pt x="326642" y="56870"/>
                        <a:pt x="284446" y="56374"/>
                      </a:cubicBez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32" name="TextBox 170"/>
                <p:cNvSpPr txBox="1"/>
                <p:nvPr/>
              </p:nvSpPr>
              <p:spPr>
                <a:xfrm>
                  <a:off x="4795198" y="5041455"/>
                  <a:ext cx="292411" cy="305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551" h="564552">
                      <a:moveTo>
                        <a:pt x="284450" y="0"/>
                      </a:moveTo>
                      <a:cubicBezTo>
                        <a:pt x="332269" y="208"/>
                        <a:pt x="375468" y="10452"/>
                        <a:pt x="414048" y="30732"/>
                      </a:cubicBezTo>
                      <a:cubicBezTo>
                        <a:pt x="452627" y="51012"/>
                        <a:pt x="486398" y="80078"/>
                        <a:pt x="515359" y="117931"/>
                      </a:cubicBezTo>
                      <a:lnTo>
                        <a:pt x="471256" y="159210"/>
                      </a:lnTo>
                      <a:cubicBezTo>
                        <a:pt x="448508" y="126727"/>
                        <a:pt x="421598" y="101531"/>
                        <a:pt x="390524" y="83622"/>
                      </a:cubicBezTo>
                      <a:cubicBezTo>
                        <a:pt x="359450" y="65713"/>
                        <a:pt x="323851" y="56630"/>
                        <a:pt x="283726" y="56374"/>
                      </a:cubicBezTo>
                      <a:cubicBezTo>
                        <a:pt x="241767" y="56910"/>
                        <a:pt x="204044" y="67505"/>
                        <a:pt x="170559" y="88158"/>
                      </a:cubicBezTo>
                      <a:cubicBezTo>
                        <a:pt x="137074" y="108810"/>
                        <a:pt x="110507" y="136302"/>
                        <a:pt x="90860" y="170633"/>
                      </a:cubicBezTo>
                      <a:cubicBezTo>
                        <a:pt x="71212" y="204964"/>
                        <a:pt x="61165" y="242916"/>
                        <a:pt x="60717" y="284487"/>
                      </a:cubicBezTo>
                      <a:cubicBezTo>
                        <a:pt x="60838" y="313630"/>
                        <a:pt x="66389" y="341392"/>
                        <a:pt x="77371" y="367771"/>
                      </a:cubicBezTo>
                      <a:cubicBezTo>
                        <a:pt x="88352" y="394150"/>
                        <a:pt x="104040" y="417775"/>
                        <a:pt x="124434" y="438646"/>
                      </a:cubicBezTo>
                      <a:cubicBezTo>
                        <a:pt x="144738" y="458972"/>
                        <a:pt x="168391" y="475540"/>
                        <a:pt x="195392" y="488351"/>
                      </a:cubicBezTo>
                      <a:cubicBezTo>
                        <a:pt x="222392" y="501161"/>
                        <a:pt x="250390" y="507770"/>
                        <a:pt x="279382" y="508178"/>
                      </a:cubicBezTo>
                      <a:cubicBezTo>
                        <a:pt x="311647" y="507945"/>
                        <a:pt x="342531" y="500685"/>
                        <a:pt x="372034" y="486396"/>
                      </a:cubicBezTo>
                      <a:cubicBezTo>
                        <a:pt x="401538" y="472107"/>
                        <a:pt x="425772" y="452184"/>
                        <a:pt x="444736" y="426629"/>
                      </a:cubicBezTo>
                      <a:cubicBezTo>
                        <a:pt x="463700" y="401073"/>
                        <a:pt x="473506" y="371279"/>
                        <a:pt x="474155" y="337247"/>
                      </a:cubicBezTo>
                      <a:lnTo>
                        <a:pt x="311964" y="337247"/>
                      </a:lnTo>
                      <a:lnTo>
                        <a:pt x="311964" y="280873"/>
                      </a:lnTo>
                      <a:lnTo>
                        <a:pt x="539216" y="280873"/>
                      </a:lnTo>
                      <a:cubicBezTo>
                        <a:pt x="540616" y="317542"/>
                        <a:pt x="537635" y="351609"/>
                        <a:pt x="530270" y="383073"/>
                      </a:cubicBezTo>
                      <a:cubicBezTo>
                        <a:pt x="522906" y="414536"/>
                        <a:pt x="507092" y="444649"/>
                        <a:pt x="482829" y="473412"/>
                      </a:cubicBezTo>
                      <a:cubicBezTo>
                        <a:pt x="457312" y="502538"/>
                        <a:pt x="426906" y="524965"/>
                        <a:pt x="391608" y="540692"/>
                      </a:cubicBezTo>
                      <a:cubicBezTo>
                        <a:pt x="356312" y="556419"/>
                        <a:pt x="319386" y="564372"/>
                        <a:pt x="280830" y="564552"/>
                      </a:cubicBezTo>
                      <a:cubicBezTo>
                        <a:pt x="229039" y="563926"/>
                        <a:pt x="182029" y="551026"/>
                        <a:pt x="139800" y="525851"/>
                      </a:cubicBezTo>
                      <a:cubicBezTo>
                        <a:pt x="97572" y="500676"/>
                        <a:pt x="63870" y="466977"/>
                        <a:pt x="38697" y="424754"/>
                      </a:cubicBezTo>
                      <a:cubicBezTo>
                        <a:pt x="13524" y="382530"/>
                        <a:pt x="625" y="335534"/>
                        <a:pt x="0" y="283764"/>
                      </a:cubicBezTo>
                      <a:cubicBezTo>
                        <a:pt x="603" y="231018"/>
                        <a:pt x="13546" y="183322"/>
                        <a:pt x="38831" y="140676"/>
                      </a:cubicBezTo>
                      <a:cubicBezTo>
                        <a:pt x="64116" y="98031"/>
                        <a:pt x="98130" y="64075"/>
                        <a:pt x="140873" y="38809"/>
                      </a:cubicBezTo>
                      <a:cubicBezTo>
                        <a:pt x="183616" y="13543"/>
                        <a:pt x="231475" y="607"/>
                        <a:pt x="284450" y="0"/>
                      </a:cubicBez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33" name="TextBox 171"/>
                <p:cNvSpPr txBox="1"/>
                <p:nvPr/>
              </p:nvSpPr>
              <p:spPr>
                <a:xfrm>
                  <a:off x="1751656" y="5046556"/>
                  <a:ext cx="176496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665" h="545730">
                      <a:moveTo>
                        <a:pt x="0" y="0"/>
                      </a:moveTo>
                      <a:lnTo>
                        <a:pt x="325665" y="0"/>
                      </a:lnTo>
                      <a:lnTo>
                        <a:pt x="325665" y="56373"/>
                      </a:lnTo>
                      <a:lnTo>
                        <a:pt x="192467" y="56373"/>
                      </a:lnTo>
                      <a:lnTo>
                        <a:pt x="192467" y="545730"/>
                      </a:lnTo>
                      <a:lnTo>
                        <a:pt x="131750" y="545730"/>
                      </a:lnTo>
                      <a:lnTo>
                        <a:pt x="131750" y="56373"/>
                      </a:lnTo>
                      <a:lnTo>
                        <a:pt x="0" y="563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34" name="TextBox 172"/>
                <p:cNvSpPr txBox="1"/>
                <p:nvPr/>
              </p:nvSpPr>
              <p:spPr>
                <a:xfrm>
                  <a:off x="1958670" y="5046556"/>
                  <a:ext cx="217296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950" h="545730">
                      <a:moveTo>
                        <a:pt x="0" y="0"/>
                      </a:moveTo>
                      <a:lnTo>
                        <a:pt x="60717" y="0"/>
                      </a:lnTo>
                      <a:lnTo>
                        <a:pt x="60717" y="221513"/>
                      </a:lnTo>
                      <a:lnTo>
                        <a:pt x="340233" y="221513"/>
                      </a:lnTo>
                      <a:lnTo>
                        <a:pt x="340233" y="0"/>
                      </a:lnTo>
                      <a:lnTo>
                        <a:pt x="400950" y="0"/>
                      </a:lnTo>
                      <a:lnTo>
                        <a:pt x="400950" y="545730"/>
                      </a:lnTo>
                      <a:lnTo>
                        <a:pt x="340233" y="545730"/>
                      </a:lnTo>
                      <a:lnTo>
                        <a:pt x="340233" y="277887"/>
                      </a:lnTo>
                      <a:lnTo>
                        <a:pt x="60717" y="277887"/>
                      </a:lnTo>
                      <a:lnTo>
                        <a:pt x="60717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35" name="TextBox 173"/>
                <p:cNvSpPr txBox="1"/>
                <p:nvPr/>
              </p:nvSpPr>
              <p:spPr>
                <a:xfrm>
                  <a:off x="2235854" y="5046556"/>
                  <a:ext cx="153347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55" h="545730">
                      <a:moveTo>
                        <a:pt x="0" y="0"/>
                      </a:moveTo>
                      <a:lnTo>
                        <a:pt x="282955" y="0"/>
                      </a:lnTo>
                      <a:lnTo>
                        <a:pt x="282955" y="56373"/>
                      </a:lnTo>
                      <a:lnTo>
                        <a:pt x="60718" y="56373"/>
                      </a:lnTo>
                      <a:lnTo>
                        <a:pt x="60718" y="218618"/>
                      </a:lnTo>
                      <a:lnTo>
                        <a:pt x="276440" y="218618"/>
                      </a:lnTo>
                      <a:lnTo>
                        <a:pt x="276440" y="274991"/>
                      </a:lnTo>
                      <a:lnTo>
                        <a:pt x="60718" y="274991"/>
                      </a:lnTo>
                      <a:lnTo>
                        <a:pt x="60718" y="489356"/>
                      </a:lnTo>
                      <a:lnTo>
                        <a:pt x="282955" y="489356"/>
                      </a:lnTo>
                      <a:lnTo>
                        <a:pt x="282955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36" name="TextBox 174"/>
                <p:cNvSpPr txBox="1"/>
                <p:nvPr/>
              </p:nvSpPr>
              <p:spPr>
                <a:xfrm>
                  <a:off x="2561514" y="5046556"/>
                  <a:ext cx="217296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950" h="545730">
                      <a:moveTo>
                        <a:pt x="0" y="0"/>
                      </a:moveTo>
                      <a:lnTo>
                        <a:pt x="60717" y="0"/>
                      </a:lnTo>
                      <a:lnTo>
                        <a:pt x="60717" y="221513"/>
                      </a:lnTo>
                      <a:lnTo>
                        <a:pt x="340233" y="221513"/>
                      </a:lnTo>
                      <a:lnTo>
                        <a:pt x="340233" y="0"/>
                      </a:lnTo>
                      <a:lnTo>
                        <a:pt x="400950" y="0"/>
                      </a:lnTo>
                      <a:lnTo>
                        <a:pt x="400950" y="545730"/>
                      </a:lnTo>
                      <a:lnTo>
                        <a:pt x="340233" y="545730"/>
                      </a:lnTo>
                      <a:lnTo>
                        <a:pt x="340233" y="277887"/>
                      </a:lnTo>
                      <a:lnTo>
                        <a:pt x="60717" y="277887"/>
                      </a:lnTo>
                      <a:lnTo>
                        <a:pt x="60717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37" name="TextBox 175"/>
                <p:cNvSpPr txBox="1"/>
                <p:nvPr/>
              </p:nvSpPr>
              <p:spPr>
                <a:xfrm>
                  <a:off x="3922232" y="5046556"/>
                  <a:ext cx="207881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576" h="545730">
                      <a:moveTo>
                        <a:pt x="0" y="0"/>
                      </a:moveTo>
                      <a:lnTo>
                        <a:pt x="60717" y="0"/>
                      </a:lnTo>
                      <a:lnTo>
                        <a:pt x="60717" y="233781"/>
                      </a:lnTo>
                      <a:lnTo>
                        <a:pt x="293089" y="0"/>
                      </a:lnTo>
                      <a:lnTo>
                        <a:pt x="374890" y="0"/>
                      </a:lnTo>
                      <a:lnTo>
                        <a:pt x="118629" y="254047"/>
                      </a:lnTo>
                      <a:lnTo>
                        <a:pt x="383576" y="545730"/>
                      </a:lnTo>
                      <a:lnTo>
                        <a:pt x="299604" y="545730"/>
                      </a:lnTo>
                      <a:lnTo>
                        <a:pt x="75919" y="295303"/>
                      </a:lnTo>
                      <a:lnTo>
                        <a:pt x="60717" y="310502"/>
                      </a:lnTo>
                      <a:lnTo>
                        <a:pt x="60717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</p:grpSp>
          <p:grpSp>
            <p:nvGrpSpPr>
              <p:cNvPr id="93" name="Group 124"/>
              <p:cNvGrpSpPr/>
              <p:nvPr/>
            </p:nvGrpSpPr>
            <p:grpSpPr>
              <a:xfrm>
                <a:off x="4046885" y="4060126"/>
                <a:ext cx="4974660" cy="445878"/>
                <a:chOff x="1751656" y="5986588"/>
                <a:chExt cx="3606206" cy="323223"/>
              </a:xfrm>
              <a:grpFill/>
            </p:grpSpPr>
            <p:sp>
              <p:nvSpPr>
                <p:cNvPr id="114" name="TextBox 152"/>
                <p:cNvSpPr txBox="1"/>
                <p:nvPr/>
              </p:nvSpPr>
              <p:spPr>
                <a:xfrm>
                  <a:off x="1751656" y="5986588"/>
                  <a:ext cx="269475" cy="309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229" h="571791">
                      <a:moveTo>
                        <a:pt x="251872" y="0"/>
                      </a:moveTo>
                      <a:lnTo>
                        <a:pt x="497229" y="571791"/>
                      </a:lnTo>
                      <a:lnTo>
                        <a:pt x="429918" y="571791"/>
                      </a:lnTo>
                      <a:lnTo>
                        <a:pt x="365503" y="416876"/>
                      </a:lnTo>
                      <a:lnTo>
                        <a:pt x="132449" y="416876"/>
                      </a:lnTo>
                      <a:lnTo>
                        <a:pt x="66587" y="571791"/>
                      </a:lnTo>
                      <a:lnTo>
                        <a:pt x="0" y="571791"/>
                      </a:lnTo>
                      <a:lnTo>
                        <a:pt x="251872" y="0"/>
                      </a:lnTo>
                      <a:close/>
                      <a:moveTo>
                        <a:pt x="250423" y="141885"/>
                      </a:moveTo>
                      <a:lnTo>
                        <a:pt x="157057" y="360503"/>
                      </a:lnTo>
                      <a:lnTo>
                        <a:pt x="341618" y="360503"/>
                      </a:lnTo>
                      <a:lnTo>
                        <a:pt x="250423" y="141885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15" name="TextBox 153"/>
                <p:cNvSpPr txBox="1"/>
                <p:nvPr/>
              </p:nvSpPr>
              <p:spPr>
                <a:xfrm>
                  <a:off x="2051528" y="5988157"/>
                  <a:ext cx="263590" cy="321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371" h="593508">
                      <a:moveTo>
                        <a:pt x="0" y="0"/>
                      </a:moveTo>
                      <a:lnTo>
                        <a:pt x="425654" y="445853"/>
                      </a:lnTo>
                      <a:lnTo>
                        <a:pt x="425654" y="23165"/>
                      </a:lnTo>
                      <a:lnTo>
                        <a:pt x="486371" y="23165"/>
                      </a:lnTo>
                      <a:lnTo>
                        <a:pt x="486371" y="593508"/>
                      </a:lnTo>
                      <a:lnTo>
                        <a:pt x="60718" y="148380"/>
                      </a:lnTo>
                      <a:lnTo>
                        <a:pt x="60718" y="568895"/>
                      </a:lnTo>
                      <a:lnTo>
                        <a:pt x="0" y="5688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16" name="TextBox 154"/>
                <p:cNvSpPr txBox="1"/>
                <p:nvPr/>
              </p:nvSpPr>
              <p:spPr>
                <a:xfrm>
                  <a:off x="3698016" y="5988157"/>
                  <a:ext cx="263590" cy="321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370" h="593508">
                      <a:moveTo>
                        <a:pt x="0" y="0"/>
                      </a:moveTo>
                      <a:lnTo>
                        <a:pt x="425653" y="445853"/>
                      </a:lnTo>
                      <a:lnTo>
                        <a:pt x="425653" y="23165"/>
                      </a:lnTo>
                      <a:lnTo>
                        <a:pt x="486370" y="23165"/>
                      </a:lnTo>
                      <a:lnTo>
                        <a:pt x="486370" y="593508"/>
                      </a:lnTo>
                      <a:lnTo>
                        <a:pt x="60716" y="148380"/>
                      </a:lnTo>
                      <a:lnTo>
                        <a:pt x="60716" y="568895"/>
                      </a:lnTo>
                      <a:lnTo>
                        <a:pt x="0" y="5688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17" name="TextBox 155"/>
                <p:cNvSpPr txBox="1"/>
                <p:nvPr/>
              </p:nvSpPr>
              <p:spPr>
                <a:xfrm>
                  <a:off x="3145453" y="5995611"/>
                  <a:ext cx="242405" cy="305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279" h="564553">
                      <a:moveTo>
                        <a:pt x="284402" y="1"/>
                      </a:moveTo>
                      <a:cubicBezTo>
                        <a:pt x="314760" y="-29"/>
                        <a:pt x="343445" y="4368"/>
                        <a:pt x="370455" y="13191"/>
                      </a:cubicBezTo>
                      <a:cubicBezTo>
                        <a:pt x="397465" y="22015"/>
                        <a:pt x="423074" y="35446"/>
                        <a:pt x="447279" y="53484"/>
                      </a:cubicBezTo>
                      <a:lnTo>
                        <a:pt x="447279" y="128780"/>
                      </a:lnTo>
                      <a:cubicBezTo>
                        <a:pt x="425276" y="106124"/>
                        <a:pt x="399970" y="88445"/>
                        <a:pt x="371360" y="75743"/>
                      </a:cubicBezTo>
                      <a:cubicBezTo>
                        <a:pt x="342751" y="63042"/>
                        <a:pt x="312559" y="56586"/>
                        <a:pt x="280782" y="56375"/>
                      </a:cubicBezTo>
                      <a:cubicBezTo>
                        <a:pt x="239780" y="56938"/>
                        <a:pt x="202744" y="67557"/>
                        <a:pt x="169677" y="88233"/>
                      </a:cubicBezTo>
                      <a:cubicBezTo>
                        <a:pt x="136610" y="108909"/>
                        <a:pt x="110300" y="136261"/>
                        <a:pt x="90745" y="170292"/>
                      </a:cubicBezTo>
                      <a:cubicBezTo>
                        <a:pt x="71191" y="204322"/>
                        <a:pt x="61182" y="241650"/>
                        <a:pt x="60717" y="282277"/>
                      </a:cubicBezTo>
                      <a:cubicBezTo>
                        <a:pt x="61186" y="322904"/>
                        <a:pt x="71267" y="360233"/>
                        <a:pt x="90960" y="394263"/>
                      </a:cubicBezTo>
                      <a:cubicBezTo>
                        <a:pt x="110653" y="428293"/>
                        <a:pt x="137142" y="455645"/>
                        <a:pt x="170428" y="476321"/>
                      </a:cubicBezTo>
                      <a:cubicBezTo>
                        <a:pt x="203714" y="496996"/>
                        <a:pt x="240981" y="507616"/>
                        <a:pt x="282230" y="508179"/>
                      </a:cubicBezTo>
                      <a:cubicBezTo>
                        <a:pt x="313313" y="507877"/>
                        <a:pt x="343083" y="501240"/>
                        <a:pt x="371541" y="488268"/>
                      </a:cubicBezTo>
                      <a:cubicBezTo>
                        <a:pt x="400000" y="475295"/>
                        <a:pt x="425245" y="457798"/>
                        <a:pt x="447279" y="435775"/>
                      </a:cubicBezTo>
                      <a:lnTo>
                        <a:pt x="447279" y="511070"/>
                      </a:lnTo>
                      <a:cubicBezTo>
                        <a:pt x="423526" y="528160"/>
                        <a:pt x="397737" y="541320"/>
                        <a:pt x="369913" y="550550"/>
                      </a:cubicBezTo>
                      <a:cubicBezTo>
                        <a:pt x="342087" y="559780"/>
                        <a:pt x="313584" y="564447"/>
                        <a:pt x="284402" y="564553"/>
                      </a:cubicBezTo>
                      <a:cubicBezTo>
                        <a:pt x="232350" y="563964"/>
                        <a:pt x="184929" y="551235"/>
                        <a:pt x="142139" y="526366"/>
                      </a:cubicBezTo>
                      <a:cubicBezTo>
                        <a:pt x="99350" y="501496"/>
                        <a:pt x="65126" y="468019"/>
                        <a:pt x="39469" y="425933"/>
                      </a:cubicBezTo>
                      <a:cubicBezTo>
                        <a:pt x="13812" y="383848"/>
                        <a:pt x="656" y="336687"/>
                        <a:pt x="0" y="284450"/>
                      </a:cubicBezTo>
                      <a:cubicBezTo>
                        <a:pt x="616" y="231703"/>
                        <a:pt x="13611" y="183951"/>
                        <a:pt x="38987" y="141195"/>
                      </a:cubicBezTo>
                      <a:cubicBezTo>
                        <a:pt x="64362" y="98439"/>
                        <a:pt x="98425" y="64372"/>
                        <a:pt x="141174" y="38993"/>
                      </a:cubicBezTo>
                      <a:cubicBezTo>
                        <a:pt x="183923" y="13614"/>
                        <a:pt x="231666" y="617"/>
                        <a:pt x="284402" y="1"/>
                      </a:cubicBez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18" name="TextBox 156"/>
                <p:cNvSpPr txBox="1"/>
                <p:nvPr/>
              </p:nvSpPr>
              <p:spPr>
                <a:xfrm>
                  <a:off x="3996933" y="5995612"/>
                  <a:ext cx="308314" cy="305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894" h="564552">
                      <a:moveTo>
                        <a:pt x="284446" y="0"/>
                      </a:moveTo>
                      <a:cubicBezTo>
                        <a:pt x="336965" y="598"/>
                        <a:pt x="384608" y="13470"/>
                        <a:pt x="427378" y="38617"/>
                      </a:cubicBezTo>
                      <a:cubicBezTo>
                        <a:pt x="470148" y="63763"/>
                        <a:pt x="504269" y="97598"/>
                        <a:pt x="529742" y="140122"/>
                      </a:cubicBezTo>
                      <a:cubicBezTo>
                        <a:pt x="555214" y="182645"/>
                        <a:pt x="568266" y="230272"/>
                        <a:pt x="568894" y="283000"/>
                      </a:cubicBezTo>
                      <a:cubicBezTo>
                        <a:pt x="568266" y="335939"/>
                        <a:pt x="555214" y="383547"/>
                        <a:pt x="529742" y="425825"/>
                      </a:cubicBezTo>
                      <a:cubicBezTo>
                        <a:pt x="504269" y="468103"/>
                        <a:pt x="470148" y="501652"/>
                        <a:pt x="427378" y="526472"/>
                      </a:cubicBezTo>
                      <a:cubicBezTo>
                        <a:pt x="384608" y="551292"/>
                        <a:pt x="336965" y="563985"/>
                        <a:pt x="284446" y="564552"/>
                      </a:cubicBezTo>
                      <a:cubicBezTo>
                        <a:pt x="231927" y="563985"/>
                        <a:pt x="184284" y="551292"/>
                        <a:pt x="141514" y="526472"/>
                      </a:cubicBezTo>
                      <a:cubicBezTo>
                        <a:pt x="98745" y="501652"/>
                        <a:pt x="64624" y="468103"/>
                        <a:pt x="39151" y="425825"/>
                      </a:cubicBezTo>
                      <a:cubicBezTo>
                        <a:pt x="13678" y="383547"/>
                        <a:pt x="628" y="335939"/>
                        <a:pt x="0" y="283000"/>
                      </a:cubicBezTo>
                      <a:cubicBezTo>
                        <a:pt x="628" y="230272"/>
                        <a:pt x="13678" y="182645"/>
                        <a:pt x="39151" y="140122"/>
                      </a:cubicBezTo>
                      <a:cubicBezTo>
                        <a:pt x="64624" y="97598"/>
                        <a:pt x="98745" y="63763"/>
                        <a:pt x="141514" y="38617"/>
                      </a:cubicBezTo>
                      <a:cubicBezTo>
                        <a:pt x="184284" y="13470"/>
                        <a:pt x="231927" y="598"/>
                        <a:pt x="284446" y="0"/>
                      </a:cubicBezTo>
                      <a:close/>
                      <a:moveTo>
                        <a:pt x="284446" y="56374"/>
                      </a:moveTo>
                      <a:cubicBezTo>
                        <a:pt x="242250" y="56870"/>
                        <a:pt x="204359" y="67221"/>
                        <a:pt x="170771" y="87427"/>
                      </a:cubicBezTo>
                      <a:cubicBezTo>
                        <a:pt x="137183" y="107634"/>
                        <a:pt x="110555" y="134719"/>
                        <a:pt x="90884" y="168682"/>
                      </a:cubicBezTo>
                      <a:cubicBezTo>
                        <a:pt x="71214" y="202645"/>
                        <a:pt x="61159" y="240510"/>
                        <a:pt x="60716" y="282276"/>
                      </a:cubicBezTo>
                      <a:cubicBezTo>
                        <a:pt x="61186" y="323815"/>
                        <a:pt x="71349" y="361572"/>
                        <a:pt x="91207" y="395549"/>
                      </a:cubicBezTo>
                      <a:cubicBezTo>
                        <a:pt x="111064" y="429525"/>
                        <a:pt x="137800" y="456664"/>
                        <a:pt x="171414" y="476964"/>
                      </a:cubicBezTo>
                      <a:cubicBezTo>
                        <a:pt x="205028" y="497264"/>
                        <a:pt x="242706" y="507668"/>
                        <a:pt x="284446" y="508178"/>
                      </a:cubicBezTo>
                      <a:cubicBezTo>
                        <a:pt x="326185" y="507668"/>
                        <a:pt x="363862" y="497264"/>
                        <a:pt x="397478" y="476964"/>
                      </a:cubicBezTo>
                      <a:cubicBezTo>
                        <a:pt x="431092" y="456664"/>
                        <a:pt x="457828" y="429525"/>
                        <a:pt x="477686" y="395549"/>
                      </a:cubicBezTo>
                      <a:cubicBezTo>
                        <a:pt x="497544" y="361572"/>
                        <a:pt x="507708" y="323815"/>
                        <a:pt x="508177" y="282276"/>
                      </a:cubicBezTo>
                      <a:cubicBezTo>
                        <a:pt x="507734" y="240510"/>
                        <a:pt x="497678" y="202645"/>
                        <a:pt x="478008" y="168682"/>
                      </a:cubicBezTo>
                      <a:cubicBezTo>
                        <a:pt x="458338" y="134719"/>
                        <a:pt x="431709" y="107634"/>
                        <a:pt x="398121" y="87427"/>
                      </a:cubicBezTo>
                      <a:cubicBezTo>
                        <a:pt x="364533" y="67221"/>
                        <a:pt x="326641" y="56870"/>
                        <a:pt x="284446" y="56374"/>
                      </a:cubicBez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19" name="TextBox 157"/>
                <p:cNvSpPr txBox="1"/>
                <p:nvPr/>
              </p:nvSpPr>
              <p:spPr>
                <a:xfrm>
                  <a:off x="4487331" y="5995612"/>
                  <a:ext cx="308315" cy="305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895" h="564552">
                      <a:moveTo>
                        <a:pt x="284447" y="0"/>
                      </a:moveTo>
                      <a:cubicBezTo>
                        <a:pt x="336966" y="598"/>
                        <a:pt x="384609" y="13470"/>
                        <a:pt x="427379" y="38617"/>
                      </a:cubicBezTo>
                      <a:cubicBezTo>
                        <a:pt x="470148" y="63763"/>
                        <a:pt x="504270" y="97598"/>
                        <a:pt x="529742" y="140122"/>
                      </a:cubicBezTo>
                      <a:cubicBezTo>
                        <a:pt x="555215" y="182645"/>
                        <a:pt x="568267" y="230272"/>
                        <a:pt x="568895" y="283000"/>
                      </a:cubicBezTo>
                      <a:cubicBezTo>
                        <a:pt x="568267" y="335939"/>
                        <a:pt x="555215" y="383547"/>
                        <a:pt x="529742" y="425825"/>
                      </a:cubicBezTo>
                      <a:cubicBezTo>
                        <a:pt x="504270" y="468103"/>
                        <a:pt x="470148" y="501652"/>
                        <a:pt x="427379" y="526472"/>
                      </a:cubicBezTo>
                      <a:cubicBezTo>
                        <a:pt x="384609" y="551292"/>
                        <a:pt x="336966" y="563985"/>
                        <a:pt x="284447" y="564552"/>
                      </a:cubicBezTo>
                      <a:cubicBezTo>
                        <a:pt x="231928" y="563985"/>
                        <a:pt x="184284" y="551292"/>
                        <a:pt x="141515" y="526472"/>
                      </a:cubicBezTo>
                      <a:cubicBezTo>
                        <a:pt x="98746" y="501652"/>
                        <a:pt x="64625" y="468103"/>
                        <a:pt x="39152" y="425825"/>
                      </a:cubicBezTo>
                      <a:cubicBezTo>
                        <a:pt x="13680" y="383547"/>
                        <a:pt x="630" y="335939"/>
                        <a:pt x="0" y="283000"/>
                      </a:cubicBezTo>
                      <a:cubicBezTo>
                        <a:pt x="630" y="230272"/>
                        <a:pt x="13680" y="182645"/>
                        <a:pt x="39152" y="140122"/>
                      </a:cubicBezTo>
                      <a:cubicBezTo>
                        <a:pt x="64625" y="97598"/>
                        <a:pt x="98746" y="63763"/>
                        <a:pt x="141515" y="38617"/>
                      </a:cubicBezTo>
                      <a:cubicBezTo>
                        <a:pt x="184284" y="13470"/>
                        <a:pt x="231928" y="598"/>
                        <a:pt x="284447" y="0"/>
                      </a:cubicBezTo>
                      <a:close/>
                      <a:moveTo>
                        <a:pt x="284447" y="56374"/>
                      </a:moveTo>
                      <a:cubicBezTo>
                        <a:pt x="242251" y="56870"/>
                        <a:pt x="204360" y="67221"/>
                        <a:pt x="170772" y="87427"/>
                      </a:cubicBezTo>
                      <a:cubicBezTo>
                        <a:pt x="137184" y="107634"/>
                        <a:pt x="110556" y="134719"/>
                        <a:pt x="90885" y="168682"/>
                      </a:cubicBezTo>
                      <a:cubicBezTo>
                        <a:pt x="71216" y="202645"/>
                        <a:pt x="61160" y="240510"/>
                        <a:pt x="60717" y="282276"/>
                      </a:cubicBezTo>
                      <a:cubicBezTo>
                        <a:pt x="61187" y="323815"/>
                        <a:pt x="71350" y="361572"/>
                        <a:pt x="91208" y="395549"/>
                      </a:cubicBezTo>
                      <a:cubicBezTo>
                        <a:pt x="111065" y="429525"/>
                        <a:pt x="137801" y="456664"/>
                        <a:pt x="171415" y="476964"/>
                      </a:cubicBezTo>
                      <a:cubicBezTo>
                        <a:pt x="205030" y="497264"/>
                        <a:pt x="242708" y="507668"/>
                        <a:pt x="284447" y="508178"/>
                      </a:cubicBezTo>
                      <a:cubicBezTo>
                        <a:pt x="326186" y="507668"/>
                        <a:pt x="363864" y="497264"/>
                        <a:pt x="397478" y="476964"/>
                      </a:cubicBezTo>
                      <a:cubicBezTo>
                        <a:pt x="431093" y="456664"/>
                        <a:pt x="457829" y="429525"/>
                        <a:pt x="477687" y="395549"/>
                      </a:cubicBezTo>
                      <a:cubicBezTo>
                        <a:pt x="497545" y="361572"/>
                        <a:pt x="507708" y="323815"/>
                        <a:pt x="508178" y="282276"/>
                      </a:cubicBezTo>
                      <a:cubicBezTo>
                        <a:pt x="507736" y="240510"/>
                        <a:pt x="497679" y="202645"/>
                        <a:pt x="478009" y="168682"/>
                      </a:cubicBezTo>
                      <a:cubicBezTo>
                        <a:pt x="458339" y="134719"/>
                        <a:pt x="431710" y="107634"/>
                        <a:pt x="398122" y="87427"/>
                      </a:cubicBezTo>
                      <a:cubicBezTo>
                        <a:pt x="364534" y="67221"/>
                        <a:pt x="326642" y="56870"/>
                        <a:pt x="284447" y="56374"/>
                      </a:cubicBez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20" name="TextBox 158"/>
                <p:cNvSpPr txBox="1"/>
                <p:nvPr/>
              </p:nvSpPr>
              <p:spPr>
                <a:xfrm>
                  <a:off x="4820514" y="5995612"/>
                  <a:ext cx="292410" cy="305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550" h="564552">
                      <a:moveTo>
                        <a:pt x="284449" y="0"/>
                      </a:moveTo>
                      <a:cubicBezTo>
                        <a:pt x="332269" y="208"/>
                        <a:pt x="375468" y="10452"/>
                        <a:pt x="414047" y="30732"/>
                      </a:cubicBezTo>
                      <a:cubicBezTo>
                        <a:pt x="452627" y="51012"/>
                        <a:pt x="486398" y="80078"/>
                        <a:pt x="515360" y="117931"/>
                      </a:cubicBezTo>
                      <a:lnTo>
                        <a:pt x="471256" y="159210"/>
                      </a:lnTo>
                      <a:cubicBezTo>
                        <a:pt x="448509" y="126727"/>
                        <a:pt x="421598" y="101531"/>
                        <a:pt x="390524" y="83622"/>
                      </a:cubicBezTo>
                      <a:cubicBezTo>
                        <a:pt x="359450" y="65713"/>
                        <a:pt x="323851" y="56630"/>
                        <a:pt x="283726" y="56374"/>
                      </a:cubicBezTo>
                      <a:cubicBezTo>
                        <a:pt x="241767" y="56910"/>
                        <a:pt x="204044" y="67505"/>
                        <a:pt x="170558" y="88158"/>
                      </a:cubicBezTo>
                      <a:cubicBezTo>
                        <a:pt x="137073" y="108810"/>
                        <a:pt x="110507" y="136302"/>
                        <a:pt x="90860" y="170633"/>
                      </a:cubicBezTo>
                      <a:cubicBezTo>
                        <a:pt x="71211" y="204964"/>
                        <a:pt x="61164" y="242916"/>
                        <a:pt x="60717" y="284487"/>
                      </a:cubicBezTo>
                      <a:cubicBezTo>
                        <a:pt x="60838" y="313630"/>
                        <a:pt x="66389" y="341392"/>
                        <a:pt x="77370" y="367771"/>
                      </a:cubicBezTo>
                      <a:cubicBezTo>
                        <a:pt x="88352" y="394150"/>
                        <a:pt x="104040" y="417776"/>
                        <a:pt x="124434" y="438646"/>
                      </a:cubicBezTo>
                      <a:cubicBezTo>
                        <a:pt x="144738" y="458972"/>
                        <a:pt x="168390" y="475540"/>
                        <a:pt x="195391" y="488351"/>
                      </a:cubicBezTo>
                      <a:cubicBezTo>
                        <a:pt x="222392" y="501161"/>
                        <a:pt x="250389" y="507771"/>
                        <a:pt x="279382" y="508178"/>
                      </a:cubicBezTo>
                      <a:cubicBezTo>
                        <a:pt x="311647" y="507945"/>
                        <a:pt x="342531" y="500685"/>
                        <a:pt x="372034" y="486396"/>
                      </a:cubicBezTo>
                      <a:cubicBezTo>
                        <a:pt x="401538" y="472107"/>
                        <a:pt x="425771" y="452184"/>
                        <a:pt x="444736" y="426629"/>
                      </a:cubicBezTo>
                      <a:cubicBezTo>
                        <a:pt x="463700" y="401073"/>
                        <a:pt x="473507" y="371279"/>
                        <a:pt x="474155" y="337247"/>
                      </a:cubicBezTo>
                      <a:lnTo>
                        <a:pt x="311964" y="337247"/>
                      </a:lnTo>
                      <a:lnTo>
                        <a:pt x="311964" y="280873"/>
                      </a:lnTo>
                      <a:lnTo>
                        <a:pt x="539215" y="280873"/>
                      </a:lnTo>
                      <a:cubicBezTo>
                        <a:pt x="540616" y="317543"/>
                        <a:pt x="537635" y="351609"/>
                        <a:pt x="530269" y="383073"/>
                      </a:cubicBezTo>
                      <a:cubicBezTo>
                        <a:pt x="522905" y="414536"/>
                        <a:pt x="507091" y="444649"/>
                        <a:pt x="482829" y="473412"/>
                      </a:cubicBezTo>
                      <a:cubicBezTo>
                        <a:pt x="457312" y="502538"/>
                        <a:pt x="426905" y="524965"/>
                        <a:pt x="391609" y="540692"/>
                      </a:cubicBezTo>
                      <a:cubicBezTo>
                        <a:pt x="356312" y="556419"/>
                        <a:pt x="319386" y="564373"/>
                        <a:pt x="280829" y="564552"/>
                      </a:cubicBezTo>
                      <a:cubicBezTo>
                        <a:pt x="229039" y="563927"/>
                        <a:pt x="182028" y="551026"/>
                        <a:pt x="139800" y="525851"/>
                      </a:cubicBezTo>
                      <a:cubicBezTo>
                        <a:pt x="97571" y="500676"/>
                        <a:pt x="63870" y="466977"/>
                        <a:pt x="38696" y="424754"/>
                      </a:cubicBezTo>
                      <a:cubicBezTo>
                        <a:pt x="13523" y="382530"/>
                        <a:pt x="624" y="335534"/>
                        <a:pt x="0" y="283764"/>
                      </a:cubicBezTo>
                      <a:cubicBezTo>
                        <a:pt x="602" y="231018"/>
                        <a:pt x="13546" y="183322"/>
                        <a:pt x="38831" y="140676"/>
                      </a:cubicBezTo>
                      <a:cubicBezTo>
                        <a:pt x="64115" y="98031"/>
                        <a:pt x="98129" y="64075"/>
                        <a:pt x="140872" y="38809"/>
                      </a:cubicBezTo>
                      <a:cubicBezTo>
                        <a:pt x="183616" y="13543"/>
                        <a:pt x="231474" y="607"/>
                        <a:pt x="284449" y="0"/>
                      </a:cubicBez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21" name="TextBox 159"/>
                <p:cNvSpPr txBox="1"/>
                <p:nvPr/>
              </p:nvSpPr>
              <p:spPr>
                <a:xfrm>
                  <a:off x="2374780" y="6000671"/>
                  <a:ext cx="220043" cy="295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018" h="545891">
                      <a:moveTo>
                        <a:pt x="0" y="76"/>
                      </a:moveTo>
                      <a:lnTo>
                        <a:pt x="102717" y="76"/>
                      </a:lnTo>
                      <a:cubicBezTo>
                        <a:pt x="143359" y="-617"/>
                        <a:pt x="181013" y="3479"/>
                        <a:pt x="215681" y="12364"/>
                      </a:cubicBezTo>
                      <a:cubicBezTo>
                        <a:pt x="250349" y="21250"/>
                        <a:pt x="283659" y="39081"/>
                        <a:pt x="315612" y="65860"/>
                      </a:cubicBezTo>
                      <a:cubicBezTo>
                        <a:pt x="346598" y="92892"/>
                        <a:pt x="369443" y="124086"/>
                        <a:pt x="384146" y="159444"/>
                      </a:cubicBezTo>
                      <a:cubicBezTo>
                        <a:pt x="398848" y="194802"/>
                        <a:pt x="406139" y="232876"/>
                        <a:pt x="406017" y="273664"/>
                      </a:cubicBezTo>
                      <a:cubicBezTo>
                        <a:pt x="406064" y="313638"/>
                        <a:pt x="398743" y="350806"/>
                        <a:pt x="384055" y="385168"/>
                      </a:cubicBezTo>
                      <a:cubicBezTo>
                        <a:pt x="369368" y="419531"/>
                        <a:pt x="347036" y="450182"/>
                        <a:pt x="317060" y="477123"/>
                      </a:cubicBezTo>
                      <a:cubicBezTo>
                        <a:pt x="284897" y="505291"/>
                        <a:pt x="251466" y="523968"/>
                        <a:pt x="216767" y="533155"/>
                      </a:cubicBezTo>
                      <a:cubicBezTo>
                        <a:pt x="182070" y="542342"/>
                        <a:pt x="143570" y="546559"/>
                        <a:pt x="101269" y="545806"/>
                      </a:cubicBezTo>
                      <a:lnTo>
                        <a:pt x="0" y="545806"/>
                      </a:lnTo>
                      <a:lnTo>
                        <a:pt x="0" y="76"/>
                      </a:lnTo>
                      <a:close/>
                      <a:moveTo>
                        <a:pt x="60717" y="56450"/>
                      </a:moveTo>
                      <a:lnTo>
                        <a:pt x="60717" y="489432"/>
                      </a:lnTo>
                      <a:lnTo>
                        <a:pt x="104889" y="489432"/>
                      </a:lnTo>
                      <a:cubicBezTo>
                        <a:pt x="138093" y="490020"/>
                        <a:pt x="168899" y="486491"/>
                        <a:pt x="197307" y="478843"/>
                      </a:cubicBezTo>
                      <a:cubicBezTo>
                        <a:pt x="225714" y="471195"/>
                        <a:pt x="252356" y="455899"/>
                        <a:pt x="277233" y="432956"/>
                      </a:cubicBezTo>
                      <a:cubicBezTo>
                        <a:pt x="299711" y="411717"/>
                        <a:pt x="316668" y="387401"/>
                        <a:pt x="328102" y="360007"/>
                      </a:cubicBezTo>
                      <a:cubicBezTo>
                        <a:pt x="339537" y="332614"/>
                        <a:pt x="345271" y="303592"/>
                        <a:pt x="345300" y="272940"/>
                      </a:cubicBezTo>
                      <a:cubicBezTo>
                        <a:pt x="345285" y="241459"/>
                        <a:pt x="339341" y="211561"/>
                        <a:pt x="327469" y="183248"/>
                      </a:cubicBezTo>
                      <a:cubicBezTo>
                        <a:pt x="315597" y="154934"/>
                        <a:pt x="297885" y="130286"/>
                        <a:pt x="274336" y="109304"/>
                      </a:cubicBezTo>
                      <a:cubicBezTo>
                        <a:pt x="249444" y="87778"/>
                        <a:pt x="223013" y="73448"/>
                        <a:pt x="195044" y="66314"/>
                      </a:cubicBezTo>
                      <a:cubicBezTo>
                        <a:pt x="167074" y="59179"/>
                        <a:pt x="137023" y="55891"/>
                        <a:pt x="104889" y="56450"/>
                      </a:cubicBezTo>
                      <a:lnTo>
                        <a:pt x="60717" y="5645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22" name="TextBox 160"/>
                <p:cNvSpPr txBox="1"/>
                <p:nvPr/>
              </p:nvSpPr>
              <p:spPr>
                <a:xfrm>
                  <a:off x="2736259" y="6000712"/>
                  <a:ext cx="176496" cy="295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665" h="545730">
                      <a:moveTo>
                        <a:pt x="0" y="0"/>
                      </a:moveTo>
                      <a:lnTo>
                        <a:pt x="325665" y="0"/>
                      </a:lnTo>
                      <a:lnTo>
                        <a:pt x="325665" y="56374"/>
                      </a:lnTo>
                      <a:lnTo>
                        <a:pt x="192467" y="56374"/>
                      </a:lnTo>
                      <a:lnTo>
                        <a:pt x="192467" y="545730"/>
                      </a:lnTo>
                      <a:lnTo>
                        <a:pt x="131750" y="545730"/>
                      </a:lnTo>
                      <a:lnTo>
                        <a:pt x="131750" y="56374"/>
                      </a:lnTo>
                      <a:lnTo>
                        <a:pt x="0" y="5637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23" name="TextBox 161"/>
                <p:cNvSpPr txBox="1"/>
                <p:nvPr/>
              </p:nvSpPr>
              <p:spPr>
                <a:xfrm>
                  <a:off x="2950676" y="6000712"/>
                  <a:ext cx="153347" cy="295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54" h="545730">
                      <a:moveTo>
                        <a:pt x="0" y="0"/>
                      </a:moveTo>
                      <a:lnTo>
                        <a:pt x="282954" y="0"/>
                      </a:lnTo>
                      <a:lnTo>
                        <a:pt x="282954" y="56374"/>
                      </a:lnTo>
                      <a:lnTo>
                        <a:pt x="60716" y="56374"/>
                      </a:lnTo>
                      <a:lnTo>
                        <a:pt x="60716" y="218618"/>
                      </a:lnTo>
                      <a:lnTo>
                        <a:pt x="276439" y="218618"/>
                      </a:lnTo>
                      <a:lnTo>
                        <a:pt x="276439" y="274991"/>
                      </a:lnTo>
                      <a:lnTo>
                        <a:pt x="60716" y="274991"/>
                      </a:lnTo>
                      <a:lnTo>
                        <a:pt x="60716" y="489356"/>
                      </a:lnTo>
                      <a:lnTo>
                        <a:pt x="282954" y="489356"/>
                      </a:lnTo>
                      <a:lnTo>
                        <a:pt x="282954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24" name="TextBox 162"/>
                <p:cNvSpPr txBox="1"/>
                <p:nvPr/>
              </p:nvSpPr>
              <p:spPr>
                <a:xfrm>
                  <a:off x="3425154" y="6000712"/>
                  <a:ext cx="217296" cy="295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950" h="545730">
                      <a:moveTo>
                        <a:pt x="0" y="0"/>
                      </a:moveTo>
                      <a:lnTo>
                        <a:pt x="60717" y="0"/>
                      </a:lnTo>
                      <a:lnTo>
                        <a:pt x="60717" y="221513"/>
                      </a:lnTo>
                      <a:lnTo>
                        <a:pt x="340233" y="221513"/>
                      </a:lnTo>
                      <a:lnTo>
                        <a:pt x="340233" y="0"/>
                      </a:lnTo>
                      <a:lnTo>
                        <a:pt x="400950" y="0"/>
                      </a:lnTo>
                      <a:lnTo>
                        <a:pt x="400950" y="545730"/>
                      </a:lnTo>
                      <a:lnTo>
                        <a:pt x="340233" y="545730"/>
                      </a:lnTo>
                      <a:lnTo>
                        <a:pt x="340233" y="277887"/>
                      </a:lnTo>
                      <a:lnTo>
                        <a:pt x="60717" y="277887"/>
                      </a:lnTo>
                      <a:lnTo>
                        <a:pt x="60717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25" name="TextBox 163"/>
                <p:cNvSpPr txBox="1"/>
                <p:nvPr/>
              </p:nvSpPr>
              <p:spPr>
                <a:xfrm>
                  <a:off x="4352539" y="6000712"/>
                  <a:ext cx="114508" cy="295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88" h="545730">
                      <a:moveTo>
                        <a:pt x="0" y="0"/>
                      </a:moveTo>
                      <a:lnTo>
                        <a:pt x="60717" y="0"/>
                      </a:lnTo>
                      <a:lnTo>
                        <a:pt x="60717" y="489356"/>
                      </a:lnTo>
                      <a:lnTo>
                        <a:pt x="211288" y="489356"/>
                      </a:lnTo>
                      <a:lnTo>
                        <a:pt x="211288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26" name="TextBox 164"/>
                <p:cNvSpPr txBox="1"/>
                <p:nvPr/>
              </p:nvSpPr>
              <p:spPr>
                <a:xfrm>
                  <a:off x="5131150" y="6000712"/>
                  <a:ext cx="226712" cy="295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324" h="545730">
                      <a:moveTo>
                        <a:pt x="0" y="0"/>
                      </a:moveTo>
                      <a:lnTo>
                        <a:pt x="70218" y="0"/>
                      </a:lnTo>
                      <a:lnTo>
                        <a:pt x="209162" y="243191"/>
                      </a:lnTo>
                      <a:lnTo>
                        <a:pt x="348106" y="0"/>
                      </a:lnTo>
                      <a:lnTo>
                        <a:pt x="418324" y="0"/>
                      </a:lnTo>
                      <a:lnTo>
                        <a:pt x="239521" y="311226"/>
                      </a:lnTo>
                      <a:lnTo>
                        <a:pt x="239521" y="545730"/>
                      </a:lnTo>
                      <a:lnTo>
                        <a:pt x="178804" y="545730"/>
                      </a:lnTo>
                      <a:lnTo>
                        <a:pt x="178804" y="3112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</p:grpSp>
          <p:grpSp>
            <p:nvGrpSpPr>
              <p:cNvPr id="94" name="Group 125"/>
              <p:cNvGrpSpPr/>
              <p:nvPr/>
            </p:nvGrpSpPr>
            <p:grpSpPr>
              <a:xfrm>
                <a:off x="4046885" y="3404172"/>
                <a:ext cx="6072802" cy="449734"/>
                <a:chOff x="1773650" y="5511077"/>
                <a:chExt cx="4402265" cy="326019"/>
              </a:xfrm>
              <a:grpFill/>
            </p:grpSpPr>
            <p:sp>
              <p:nvSpPr>
                <p:cNvPr id="95" name="TextBox 133"/>
                <p:cNvSpPr txBox="1"/>
                <p:nvPr/>
              </p:nvSpPr>
              <p:spPr>
                <a:xfrm>
                  <a:off x="5432224" y="5511077"/>
                  <a:ext cx="263590" cy="321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370" h="593508">
                      <a:moveTo>
                        <a:pt x="0" y="0"/>
                      </a:moveTo>
                      <a:lnTo>
                        <a:pt x="425653" y="445853"/>
                      </a:lnTo>
                      <a:lnTo>
                        <a:pt x="425653" y="23165"/>
                      </a:lnTo>
                      <a:lnTo>
                        <a:pt x="486370" y="23165"/>
                      </a:lnTo>
                      <a:lnTo>
                        <a:pt x="486370" y="593508"/>
                      </a:lnTo>
                      <a:lnTo>
                        <a:pt x="60717" y="148380"/>
                      </a:lnTo>
                      <a:lnTo>
                        <a:pt x="60717" y="568895"/>
                      </a:lnTo>
                      <a:lnTo>
                        <a:pt x="0" y="5688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96" name="TextBox 134"/>
                <p:cNvSpPr txBox="1"/>
                <p:nvPr/>
              </p:nvSpPr>
              <p:spPr>
                <a:xfrm>
                  <a:off x="4628581" y="5518531"/>
                  <a:ext cx="185126" cy="305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590" h="564552">
                      <a:moveTo>
                        <a:pt x="180928" y="0"/>
                      </a:moveTo>
                      <a:cubicBezTo>
                        <a:pt x="211617" y="180"/>
                        <a:pt x="239132" y="7590"/>
                        <a:pt x="263472" y="22231"/>
                      </a:cubicBezTo>
                      <a:cubicBezTo>
                        <a:pt x="287811" y="36872"/>
                        <a:pt x="307345" y="57666"/>
                        <a:pt x="322073" y="84612"/>
                      </a:cubicBezTo>
                      <a:lnTo>
                        <a:pt x="273631" y="115746"/>
                      </a:lnTo>
                      <a:cubicBezTo>
                        <a:pt x="263099" y="96800"/>
                        <a:pt x="250485" y="82199"/>
                        <a:pt x="235789" y="71941"/>
                      </a:cubicBezTo>
                      <a:cubicBezTo>
                        <a:pt x="221093" y="61684"/>
                        <a:pt x="202323" y="56495"/>
                        <a:pt x="179479" y="56374"/>
                      </a:cubicBezTo>
                      <a:cubicBezTo>
                        <a:pt x="154478" y="56781"/>
                        <a:pt x="133324" y="64655"/>
                        <a:pt x="116017" y="79996"/>
                      </a:cubicBezTo>
                      <a:cubicBezTo>
                        <a:pt x="98711" y="95337"/>
                        <a:pt x="89688" y="115701"/>
                        <a:pt x="88949" y="141088"/>
                      </a:cubicBezTo>
                      <a:cubicBezTo>
                        <a:pt x="89320" y="156650"/>
                        <a:pt x="93969" y="169772"/>
                        <a:pt x="102897" y="180454"/>
                      </a:cubicBezTo>
                      <a:cubicBezTo>
                        <a:pt x="111825" y="191136"/>
                        <a:pt x="122805" y="200129"/>
                        <a:pt x="135837" y="207432"/>
                      </a:cubicBezTo>
                      <a:cubicBezTo>
                        <a:pt x="148869" y="214735"/>
                        <a:pt x="161726" y="221099"/>
                        <a:pt x="174409" y="226525"/>
                      </a:cubicBezTo>
                      <a:lnTo>
                        <a:pt x="210622" y="242454"/>
                      </a:lnTo>
                      <a:cubicBezTo>
                        <a:pt x="247130" y="257040"/>
                        <a:pt x="277830" y="275654"/>
                        <a:pt x="302721" y="298296"/>
                      </a:cubicBezTo>
                      <a:cubicBezTo>
                        <a:pt x="327613" y="320937"/>
                        <a:pt x="340569" y="353489"/>
                        <a:pt x="341590" y="395951"/>
                      </a:cubicBezTo>
                      <a:cubicBezTo>
                        <a:pt x="341229" y="428121"/>
                        <a:pt x="333434" y="456850"/>
                        <a:pt x="318204" y="482140"/>
                      </a:cubicBezTo>
                      <a:cubicBezTo>
                        <a:pt x="302973" y="507429"/>
                        <a:pt x="282473" y="527409"/>
                        <a:pt x="256701" y="542079"/>
                      </a:cubicBezTo>
                      <a:cubicBezTo>
                        <a:pt x="230929" y="556749"/>
                        <a:pt x="202050" y="564240"/>
                        <a:pt x="170064" y="564552"/>
                      </a:cubicBezTo>
                      <a:cubicBezTo>
                        <a:pt x="125730" y="563968"/>
                        <a:pt x="88605" y="551042"/>
                        <a:pt x="58689" y="525776"/>
                      </a:cubicBezTo>
                      <a:cubicBezTo>
                        <a:pt x="28774" y="500509"/>
                        <a:pt x="9210" y="466405"/>
                        <a:pt x="0" y="423465"/>
                      </a:cubicBezTo>
                      <a:lnTo>
                        <a:pt x="59313" y="406812"/>
                      </a:lnTo>
                      <a:cubicBezTo>
                        <a:pt x="63679" y="435427"/>
                        <a:pt x="75557" y="459290"/>
                        <a:pt x="94947" y="478402"/>
                      </a:cubicBezTo>
                      <a:cubicBezTo>
                        <a:pt x="114337" y="497513"/>
                        <a:pt x="138893" y="507439"/>
                        <a:pt x="168616" y="508178"/>
                      </a:cubicBezTo>
                      <a:cubicBezTo>
                        <a:pt x="198958" y="507590"/>
                        <a:pt x="225001" y="497544"/>
                        <a:pt x="246743" y="478040"/>
                      </a:cubicBezTo>
                      <a:cubicBezTo>
                        <a:pt x="268485" y="458536"/>
                        <a:pt x="279862" y="433104"/>
                        <a:pt x="280873" y="401744"/>
                      </a:cubicBezTo>
                      <a:cubicBezTo>
                        <a:pt x="279847" y="370791"/>
                        <a:pt x="269406" y="347621"/>
                        <a:pt x="249550" y="332235"/>
                      </a:cubicBezTo>
                      <a:cubicBezTo>
                        <a:pt x="229693" y="316849"/>
                        <a:pt x="206578" y="303817"/>
                        <a:pt x="180204" y="293137"/>
                      </a:cubicBezTo>
                      <a:lnTo>
                        <a:pt x="146888" y="278656"/>
                      </a:lnTo>
                      <a:cubicBezTo>
                        <a:pt x="114066" y="265050"/>
                        <a:pt x="86324" y="247914"/>
                        <a:pt x="63664" y="227249"/>
                      </a:cubicBezTo>
                      <a:cubicBezTo>
                        <a:pt x="41004" y="206584"/>
                        <a:pt x="29193" y="177139"/>
                        <a:pt x="28232" y="138916"/>
                      </a:cubicBezTo>
                      <a:cubicBezTo>
                        <a:pt x="28615" y="110533"/>
                        <a:pt x="35802" y="85978"/>
                        <a:pt x="49794" y="65252"/>
                      </a:cubicBezTo>
                      <a:cubicBezTo>
                        <a:pt x="63786" y="44525"/>
                        <a:pt x="82284" y="28505"/>
                        <a:pt x="105289" y="17191"/>
                      </a:cubicBezTo>
                      <a:cubicBezTo>
                        <a:pt x="128293" y="5877"/>
                        <a:pt x="153506" y="146"/>
                        <a:pt x="180928" y="0"/>
                      </a:cubicBez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97" name="TextBox 135"/>
                <p:cNvSpPr txBox="1"/>
                <p:nvPr/>
              </p:nvSpPr>
              <p:spPr>
                <a:xfrm>
                  <a:off x="4848929" y="5518530"/>
                  <a:ext cx="242405" cy="305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280" h="564553">
                      <a:moveTo>
                        <a:pt x="284403" y="1"/>
                      </a:moveTo>
                      <a:cubicBezTo>
                        <a:pt x="314761" y="-29"/>
                        <a:pt x="343446" y="4368"/>
                        <a:pt x="370456" y="13191"/>
                      </a:cubicBezTo>
                      <a:cubicBezTo>
                        <a:pt x="397467" y="22015"/>
                        <a:pt x="423075" y="35446"/>
                        <a:pt x="447280" y="53484"/>
                      </a:cubicBezTo>
                      <a:lnTo>
                        <a:pt x="447280" y="128780"/>
                      </a:lnTo>
                      <a:cubicBezTo>
                        <a:pt x="425277" y="106124"/>
                        <a:pt x="399970" y="88445"/>
                        <a:pt x="371361" y="75743"/>
                      </a:cubicBezTo>
                      <a:cubicBezTo>
                        <a:pt x="342752" y="63042"/>
                        <a:pt x="312559" y="56586"/>
                        <a:pt x="280783" y="56375"/>
                      </a:cubicBezTo>
                      <a:cubicBezTo>
                        <a:pt x="239780" y="56938"/>
                        <a:pt x="202745" y="67557"/>
                        <a:pt x="169678" y="88233"/>
                      </a:cubicBezTo>
                      <a:cubicBezTo>
                        <a:pt x="136611" y="108909"/>
                        <a:pt x="110300" y="136261"/>
                        <a:pt x="90746" y="170292"/>
                      </a:cubicBezTo>
                      <a:cubicBezTo>
                        <a:pt x="71192" y="204322"/>
                        <a:pt x="61182" y="241650"/>
                        <a:pt x="60718" y="282277"/>
                      </a:cubicBezTo>
                      <a:cubicBezTo>
                        <a:pt x="61187" y="322904"/>
                        <a:pt x="71268" y="360233"/>
                        <a:pt x="90961" y="394263"/>
                      </a:cubicBezTo>
                      <a:cubicBezTo>
                        <a:pt x="110653" y="428293"/>
                        <a:pt x="137143" y="455645"/>
                        <a:pt x="170429" y="476321"/>
                      </a:cubicBezTo>
                      <a:cubicBezTo>
                        <a:pt x="203714" y="496996"/>
                        <a:pt x="240982" y="507616"/>
                        <a:pt x="282231" y="508179"/>
                      </a:cubicBezTo>
                      <a:cubicBezTo>
                        <a:pt x="313313" y="507877"/>
                        <a:pt x="343084" y="501240"/>
                        <a:pt x="371542" y="488268"/>
                      </a:cubicBezTo>
                      <a:cubicBezTo>
                        <a:pt x="400000" y="475295"/>
                        <a:pt x="425246" y="457798"/>
                        <a:pt x="447280" y="435775"/>
                      </a:cubicBezTo>
                      <a:lnTo>
                        <a:pt x="447280" y="511070"/>
                      </a:lnTo>
                      <a:cubicBezTo>
                        <a:pt x="423527" y="528160"/>
                        <a:pt x="397738" y="541320"/>
                        <a:pt x="369913" y="550550"/>
                      </a:cubicBezTo>
                      <a:cubicBezTo>
                        <a:pt x="342088" y="559780"/>
                        <a:pt x="313585" y="564447"/>
                        <a:pt x="284403" y="564553"/>
                      </a:cubicBezTo>
                      <a:cubicBezTo>
                        <a:pt x="232350" y="563964"/>
                        <a:pt x="184929" y="551235"/>
                        <a:pt x="142140" y="526366"/>
                      </a:cubicBezTo>
                      <a:cubicBezTo>
                        <a:pt x="99350" y="501496"/>
                        <a:pt x="65127" y="468019"/>
                        <a:pt x="39470" y="425933"/>
                      </a:cubicBezTo>
                      <a:cubicBezTo>
                        <a:pt x="13813" y="383848"/>
                        <a:pt x="656" y="336687"/>
                        <a:pt x="0" y="284450"/>
                      </a:cubicBezTo>
                      <a:cubicBezTo>
                        <a:pt x="616" y="231703"/>
                        <a:pt x="13611" y="183951"/>
                        <a:pt x="38987" y="141195"/>
                      </a:cubicBezTo>
                      <a:cubicBezTo>
                        <a:pt x="64363" y="98439"/>
                        <a:pt x="98425" y="64372"/>
                        <a:pt x="141174" y="38993"/>
                      </a:cubicBezTo>
                      <a:cubicBezTo>
                        <a:pt x="183923" y="13614"/>
                        <a:pt x="231666" y="617"/>
                        <a:pt x="284403" y="1"/>
                      </a:cubicBez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98" name="TextBox 136"/>
                <p:cNvSpPr txBox="1"/>
                <p:nvPr/>
              </p:nvSpPr>
              <p:spPr>
                <a:xfrm>
                  <a:off x="5741747" y="5518530"/>
                  <a:ext cx="242405" cy="305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279" h="564553">
                      <a:moveTo>
                        <a:pt x="284402" y="1"/>
                      </a:moveTo>
                      <a:cubicBezTo>
                        <a:pt x="314760" y="-29"/>
                        <a:pt x="343445" y="4368"/>
                        <a:pt x="370455" y="13191"/>
                      </a:cubicBezTo>
                      <a:cubicBezTo>
                        <a:pt x="397466" y="22015"/>
                        <a:pt x="423074" y="35446"/>
                        <a:pt x="447279" y="53484"/>
                      </a:cubicBezTo>
                      <a:lnTo>
                        <a:pt x="447279" y="128780"/>
                      </a:lnTo>
                      <a:cubicBezTo>
                        <a:pt x="425276" y="106124"/>
                        <a:pt x="399969" y="88445"/>
                        <a:pt x="371360" y="75743"/>
                      </a:cubicBezTo>
                      <a:cubicBezTo>
                        <a:pt x="342751" y="63042"/>
                        <a:pt x="312558" y="56586"/>
                        <a:pt x="280782" y="56375"/>
                      </a:cubicBezTo>
                      <a:cubicBezTo>
                        <a:pt x="239779" y="56938"/>
                        <a:pt x="202744" y="67557"/>
                        <a:pt x="169677" y="88233"/>
                      </a:cubicBezTo>
                      <a:cubicBezTo>
                        <a:pt x="136610" y="108909"/>
                        <a:pt x="110299" y="136261"/>
                        <a:pt x="90745" y="170292"/>
                      </a:cubicBezTo>
                      <a:cubicBezTo>
                        <a:pt x="71191" y="204322"/>
                        <a:pt x="61181" y="241650"/>
                        <a:pt x="60716" y="282277"/>
                      </a:cubicBezTo>
                      <a:cubicBezTo>
                        <a:pt x="61186" y="322904"/>
                        <a:pt x="71266" y="360233"/>
                        <a:pt x="90959" y="394263"/>
                      </a:cubicBezTo>
                      <a:cubicBezTo>
                        <a:pt x="110652" y="428293"/>
                        <a:pt x="137141" y="455645"/>
                        <a:pt x="170427" y="476321"/>
                      </a:cubicBezTo>
                      <a:cubicBezTo>
                        <a:pt x="203713" y="496996"/>
                        <a:pt x="240982" y="507616"/>
                        <a:pt x="282230" y="508179"/>
                      </a:cubicBezTo>
                      <a:cubicBezTo>
                        <a:pt x="313312" y="507877"/>
                        <a:pt x="343083" y="501240"/>
                        <a:pt x="371541" y="488268"/>
                      </a:cubicBezTo>
                      <a:cubicBezTo>
                        <a:pt x="399999" y="475295"/>
                        <a:pt x="425245" y="457798"/>
                        <a:pt x="447279" y="435775"/>
                      </a:cubicBezTo>
                      <a:lnTo>
                        <a:pt x="447279" y="511070"/>
                      </a:lnTo>
                      <a:cubicBezTo>
                        <a:pt x="423526" y="528160"/>
                        <a:pt x="397737" y="541320"/>
                        <a:pt x="369912" y="550550"/>
                      </a:cubicBezTo>
                      <a:cubicBezTo>
                        <a:pt x="342088" y="559780"/>
                        <a:pt x="313584" y="564447"/>
                        <a:pt x="284402" y="564553"/>
                      </a:cubicBezTo>
                      <a:cubicBezTo>
                        <a:pt x="232349" y="563964"/>
                        <a:pt x="184928" y="551235"/>
                        <a:pt x="142138" y="526366"/>
                      </a:cubicBezTo>
                      <a:cubicBezTo>
                        <a:pt x="99349" y="501496"/>
                        <a:pt x="65126" y="468019"/>
                        <a:pt x="39468" y="425933"/>
                      </a:cubicBezTo>
                      <a:cubicBezTo>
                        <a:pt x="13811" y="383848"/>
                        <a:pt x="655" y="336687"/>
                        <a:pt x="0" y="284450"/>
                      </a:cubicBezTo>
                      <a:cubicBezTo>
                        <a:pt x="615" y="231703"/>
                        <a:pt x="13611" y="183951"/>
                        <a:pt x="38986" y="141195"/>
                      </a:cubicBezTo>
                      <a:cubicBezTo>
                        <a:pt x="64362" y="98439"/>
                        <a:pt x="98424" y="64372"/>
                        <a:pt x="141173" y="38993"/>
                      </a:cubicBezTo>
                      <a:cubicBezTo>
                        <a:pt x="183922" y="13614"/>
                        <a:pt x="231665" y="617"/>
                        <a:pt x="284402" y="1"/>
                      </a:cubicBez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99" name="TextBox 137"/>
                <p:cNvSpPr txBox="1"/>
                <p:nvPr/>
              </p:nvSpPr>
              <p:spPr>
                <a:xfrm>
                  <a:off x="5132767" y="5523632"/>
                  <a:ext cx="32906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17" h="545730">
                      <a:moveTo>
                        <a:pt x="0" y="0"/>
                      </a:moveTo>
                      <a:lnTo>
                        <a:pt x="60717" y="0"/>
                      </a:lnTo>
                      <a:lnTo>
                        <a:pt x="60717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00" name="TextBox 138"/>
                <p:cNvSpPr txBox="1"/>
                <p:nvPr/>
              </p:nvSpPr>
              <p:spPr>
                <a:xfrm>
                  <a:off x="5228042" y="5523632"/>
                  <a:ext cx="153347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54" h="545730">
                      <a:moveTo>
                        <a:pt x="0" y="0"/>
                      </a:moveTo>
                      <a:lnTo>
                        <a:pt x="282954" y="0"/>
                      </a:lnTo>
                      <a:lnTo>
                        <a:pt x="282954" y="56374"/>
                      </a:lnTo>
                      <a:lnTo>
                        <a:pt x="60717" y="56374"/>
                      </a:lnTo>
                      <a:lnTo>
                        <a:pt x="60717" y="218618"/>
                      </a:lnTo>
                      <a:lnTo>
                        <a:pt x="276440" y="218618"/>
                      </a:lnTo>
                      <a:lnTo>
                        <a:pt x="276440" y="274991"/>
                      </a:lnTo>
                      <a:lnTo>
                        <a:pt x="60717" y="274991"/>
                      </a:lnTo>
                      <a:lnTo>
                        <a:pt x="60717" y="489356"/>
                      </a:lnTo>
                      <a:lnTo>
                        <a:pt x="282954" y="489356"/>
                      </a:lnTo>
                      <a:lnTo>
                        <a:pt x="282954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01" name="TextBox 139"/>
                <p:cNvSpPr txBox="1"/>
                <p:nvPr/>
              </p:nvSpPr>
              <p:spPr>
                <a:xfrm>
                  <a:off x="6022568" y="5523632"/>
                  <a:ext cx="153347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54" h="545730">
                      <a:moveTo>
                        <a:pt x="0" y="0"/>
                      </a:moveTo>
                      <a:lnTo>
                        <a:pt x="282954" y="0"/>
                      </a:lnTo>
                      <a:lnTo>
                        <a:pt x="282954" y="56374"/>
                      </a:lnTo>
                      <a:lnTo>
                        <a:pt x="60717" y="56374"/>
                      </a:lnTo>
                      <a:lnTo>
                        <a:pt x="60717" y="218618"/>
                      </a:lnTo>
                      <a:lnTo>
                        <a:pt x="276439" y="218618"/>
                      </a:lnTo>
                      <a:lnTo>
                        <a:pt x="276439" y="274991"/>
                      </a:lnTo>
                      <a:lnTo>
                        <a:pt x="60717" y="274991"/>
                      </a:lnTo>
                      <a:lnTo>
                        <a:pt x="60717" y="489356"/>
                      </a:lnTo>
                      <a:lnTo>
                        <a:pt x="282954" y="489356"/>
                      </a:lnTo>
                      <a:lnTo>
                        <a:pt x="282954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02" name="TextBox 140"/>
                <p:cNvSpPr txBox="1"/>
                <p:nvPr/>
              </p:nvSpPr>
              <p:spPr>
                <a:xfrm>
                  <a:off x="2044887" y="5511077"/>
                  <a:ext cx="263590" cy="321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370" h="593508">
                      <a:moveTo>
                        <a:pt x="0" y="0"/>
                      </a:moveTo>
                      <a:lnTo>
                        <a:pt x="425654" y="445853"/>
                      </a:lnTo>
                      <a:lnTo>
                        <a:pt x="425654" y="23165"/>
                      </a:lnTo>
                      <a:lnTo>
                        <a:pt x="486370" y="23165"/>
                      </a:lnTo>
                      <a:lnTo>
                        <a:pt x="486370" y="593508"/>
                      </a:lnTo>
                      <a:lnTo>
                        <a:pt x="60718" y="148380"/>
                      </a:lnTo>
                      <a:lnTo>
                        <a:pt x="60718" y="568895"/>
                      </a:lnTo>
                      <a:lnTo>
                        <a:pt x="0" y="5688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03" name="TextBox 141"/>
                <p:cNvSpPr txBox="1"/>
                <p:nvPr/>
              </p:nvSpPr>
              <p:spPr>
                <a:xfrm>
                  <a:off x="3134687" y="5518531"/>
                  <a:ext cx="185127" cy="305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591" h="564552">
                      <a:moveTo>
                        <a:pt x="180928" y="0"/>
                      </a:moveTo>
                      <a:cubicBezTo>
                        <a:pt x="211618" y="180"/>
                        <a:pt x="239133" y="7590"/>
                        <a:pt x="263472" y="22231"/>
                      </a:cubicBezTo>
                      <a:cubicBezTo>
                        <a:pt x="287812" y="36872"/>
                        <a:pt x="307346" y="57666"/>
                        <a:pt x="322074" y="84612"/>
                      </a:cubicBezTo>
                      <a:lnTo>
                        <a:pt x="273631" y="115746"/>
                      </a:lnTo>
                      <a:cubicBezTo>
                        <a:pt x="263100" y="96800"/>
                        <a:pt x="250486" y="82199"/>
                        <a:pt x="235790" y="71941"/>
                      </a:cubicBezTo>
                      <a:cubicBezTo>
                        <a:pt x="221093" y="61684"/>
                        <a:pt x="202324" y="56495"/>
                        <a:pt x="179480" y="56374"/>
                      </a:cubicBezTo>
                      <a:cubicBezTo>
                        <a:pt x="154478" y="56781"/>
                        <a:pt x="133324" y="64655"/>
                        <a:pt x="116018" y="79996"/>
                      </a:cubicBezTo>
                      <a:cubicBezTo>
                        <a:pt x="98711" y="95337"/>
                        <a:pt x="89689" y="115701"/>
                        <a:pt x="88949" y="141088"/>
                      </a:cubicBezTo>
                      <a:cubicBezTo>
                        <a:pt x="89321" y="156650"/>
                        <a:pt x="93970" y="169772"/>
                        <a:pt x="102898" y="180454"/>
                      </a:cubicBezTo>
                      <a:cubicBezTo>
                        <a:pt x="111826" y="191136"/>
                        <a:pt x="122805" y="200129"/>
                        <a:pt x="135838" y="207432"/>
                      </a:cubicBezTo>
                      <a:cubicBezTo>
                        <a:pt x="148869" y="214735"/>
                        <a:pt x="161727" y="221099"/>
                        <a:pt x="174410" y="226525"/>
                      </a:cubicBezTo>
                      <a:lnTo>
                        <a:pt x="210622" y="242454"/>
                      </a:lnTo>
                      <a:cubicBezTo>
                        <a:pt x="247130" y="257040"/>
                        <a:pt x="277830" y="275654"/>
                        <a:pt x="302722" y="298296"/>
                      </a:cubicBezTo>
                      <a:cubicBezTo>
                        <a:pt x="327613" y="320937"/>
                        <a:pt x="340569" y="353489"/>
                        <a:pt x="341591" y="395951"/>
                      </a:cubicBezTo>
                      <a:cubicBezTo>
                        <a:pt x="341230" y="428121"/>
                        <a:pt x="333434" y="456850"/>
                        <a:pt x="318204" y="482140"/>
                      </a:cubicBezTo>
                      <a:cubicBezTo>
                        <a:pt x="302974" y="507429"/>
                        <a:pt x="282473" y="527409"/>
                        <a:pt x="256701" y="542079"/>
                      </a:cubicBezTo>
                      <a:cubicBezTo>
                        <a:pt x="230929" y="556749"/>
                        <a:pt x="202050" y="564240"/>
                        <a:pt x="170065" y="564552"/>
                      </a:cubicBezTo>
                      <a:cubicBezTo>
                        <a:pt x="125730" y="563968"/>
                        <a:pt x="88606" y="551042"/>
                        <a:pt x="58689" y="525776"/>
                      </a:cubicBezTo>
                      <a:cubicBezTo>
                        <a:pt x="28774" y="500509"/>
                        <a:pt x="9211" y="466405"/>
                        <a:pt x="0" y="423465"/>
                      </a:cubicBezTo>
                      <a:lnTo>
                        <a:pt x="59314" y="406812"/>
                      </a:lnTo>
                      <a:cubicBezTo>
                        <a:pt x="63680" y="435427"/>
                        <a:pt x="75558" y="459290"/>
                        <a:pt x="94948" y="478402"/>
                      </a:cubicBezTo>
                      <a:cubicBezTo>
                        <a:pt x="114337" y="497513"/>
                        <a:pt x="138893" y="507439"/>
                        <a:pt x="168616" y="508178"/>
                      </a:cubicBezTo>
                      <a:cubicBezTo>
                        <a:pt x="198959" y="507590"/>
                        <a:pt x="225001" y="497543"/>
                        <a:pt x="246744" y="478040"/>
                      </a:cubicBezTo>
                      <a:cubicBezTo>
                        <a:pt x="268486" y="458536"/>
                        <a:pt x="279862" y="433104"/>
                        <a:pt x="280873" y="401743"/>
                      </a:cubicBezTo>
                      <a:cubicBezTo>
                        <a:pt x="279847" y="370791"/>
                        <a:pt x="269406" y="347621"/>
                        <a:pt x="249550" y="332235"/>
                      </a:cubicBezTo>
                      <a:cubicBezTo>
                        <a:pt x="229694" y="316849"/>
                        <a:pt x="206579" y="303817"/>
                        <a:pt x="180204" y="293137"/>
                      </a:cubicBezTo>
                      <a:lnTo>
                        <a:pt x="146889" y="278656"/>
                      </a:lnTo>
                      <a:cubicBezTo>
                        <a:pt x="114066" y="265050"/>
                        <a:pt x="86325" y="247914"/>
                        <a:pt x="63665" y="227249"/>
                      </a:cubicBezTo>
                      <a:cubicBezTo>
                        <a:pt x="41004" y="206584"/>
                        <a:pt x="29193" y="177139"/>
                        <a:pt x="28232" y="138916"/>
                      </a:cubicBezTo>
                      <a:cubicBezTo>
                        <a:pt x="28615" y="110533"/>
                        <a:pt x="35802" y="85978"/>
                        <a:pt x="49795" y="65252"/>
                      </a:cubicBezTo>
                      <a:cubicBezTo>
                        <a:pt x="63786" y="44525"/>
                        <a:pt x="82284" y="28505"/>
                        <a:pt x="105289" y="17191"/>
                      </a:cubicBezTo>
                      <a:cubicBezTo>
                        <a:pt x="128294" y="5877"/>
                        <a:pt x="153507" y="146"/>
                        <a:pt x="180928" y="0"/>
                      </a:cubicBez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04" name="TextBox 142"/>
                <p:cNvSpPr txBox="1"/>
                <p:nvPr/>
              </p:nvSpPr>
              <p:spPr>
                <a:xfrm>
                  <a:off x="3982038" y="5518531"/>
                  <a:ext cx="308314" cy="305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894" h="564552">
                      <a:moveTo>
                        <a:pt x="284446" y="0"/>
                      </a:moveTo>
                      <a:cubicBezTo>
                        <a:pt x="336964" y="598"/>
                        <a:pt x="384609" y="13470"/>
                        <a:pt x="427378" y="38616"/>
                      </a:cubicBezTo>
                      <a:cubicBezTo>
                        <a:pt x="470148" y="63763"/>
                        <a:pt x="504269" y="97598"/>
                        <a:pt x="529742" y="140122"/>
                      </a:cubicBezTo>
                      <a:cubicBezTo>
                        <a:pt x="555215" y="182645"/>
                        <a:pt x="568265" y="230272"/>
                        <a:pt x="568894" y="283000"/>
                      </a:cubicBezTo>
                      <a:cubicBezTo>
                        <a:pt x="568265" y="335939"/>
                        <a:pt x="555215" y="383547"/>
                        <a:pt x="529742" y="425825"/>
                      </a:cubicBezTo>
                      <a:cubicBezTo>
                        <a:pt x="504269" y="468103"/>
                        <a:pt x="470148" y="501652"/>
                        <a:pt x="427378" y="526472"/>
                      </a:cubicBezTo>
                      <a:cubicBezTo>
                        <a:pt x="384609" y="551292"/>
                        <a:pt x="336964" y="563985"/>
                        <a:pt x="284446" y="564552"/>
                      </a:cubicBezTo>
                      <a:cubicBezTo>
                        <a:pt x="231928" y="563985"/>
                        <a:pt x="184283" y="551292"/>
                        <a:pt x="141515" y="526472"/>
                      </a:cubicBezTo>
                      <a:cubicBezTo>
                        <a:pt x="98745" y="501652"/>
                        <a:pt x="64624" y="468103"/>
                        <a:pt x="39152" y="425825"/>
                      </a:cubicBezTo>
                      <a:cubicBezTo>
                        <a:pt x="13679" y="383547"/>
                        <a:pt x="629" y="335939"/>
                        <a:pt x="0" y="283000"/>
                      </a:cubicBezTo>
                      <a:cubicBezTo>
                        <a:pt x="629" y="230272"/>
                        <a:pt x="13679" y="182645"/>
                        <a:pt x="39152" y="140122"/>
                      </a:cubicBezTo>
                      <a:cubicBezTo>
                        <a:pt x="64624" y="97598"/>
                        <a:pt x="98745" y="63763"/>
                        <a:pt x="141515" y="38616"/>
                      </a:cubicBezTo>
                      <a:cubicBezTo>
                        <a:pt x="184283" y="13470"/>
                        <a:pt x="231928" y="598"/>
                        <a:pt x="284446" y="0"/>
                      </a:cubicBezTo>
                      <a:close/>
                      <a:moveTo>
                        <a:pt x="284446" y="56374"/>
                      </a:moveTo>
                      <a:cubicBezTo>
                        <a:pt x="242250" y="56870"/>
                        <a:pt x="204358" y="67221"/>
                        <a:pt x="170771" y="87427"/>
                      </a:cubicBezTo>
                      <a:cubicBezTo>
                        <a:pt x="137183" y="107634"/>
                        <a:pt x="110555" y="134718"/>
                        <a:pt x="90885" y="168682"/>
                      </a:cubicBezTo>
                      <a:cubicBezTo>
                        <a:pt x="71215" y="202645"/>
                        <a:pt x="61159" y="240510"/>
                        <a:pt x="60717" y="282276"/>
                      </a:cubicBezTo>
                      <a:cubicBezTo>
                        <a:pt x="61186" y="323815"/>
                        <a:pt x="71349" y="361572"/>
                        <a:pt x="91207" y="395549"/>
                      </a:cubicBezTo>
                      <a:cubicBezTo>
                        <a:pt x="111064" y="429525"/>
                        <a:pt x="137801" y="456664"/>
                        <a:pt x="171415" y="476964"/>
                      </a:cubicBezTo>
                      <a:cubicBezTo>
                        <a:pt x="205029" y="497264"/>
                        <a:pt x="242706" y="507668"/>
                        <a:pt x="284446" y="508178"/>
                      </a:cubicBezTo>
                      <a:cubicBezTo>
                        <a:pt x="326186" y="507668"/>
                        <a:pt x="363863" y="497264"/>
                        <a:pt x="397478" y="476964"/>
                      </a:cubicBezTo>
                      <a:cubicBezTo>
                        <a:pt x="431092" y="456664"/>
                        <a:pt x="457829" y="429525"/>
                        <a:pt x="477687" y="395549"/>
                      </a:cubicBezTo>
                      <a:cubicBezTo>
                        <a:pt x="497544" y="361572"/>
                        <a:pt x="507708" y="323815"/>
                        <a:pt x="508177" y="282276"/>
                      </a:cubicBezTo>
                      <a:cubicBezTo>
                        <a:pt x="507735" y="240510"/>
                        <a:pt x="497679" y="202645"/>
                        <a:pt x="478008" y="168682"/>
                      </a:cubicBezTo>
                      <a:cubicBezTo>
                        <a:pt x="458338" y="134719"/>
                        <a:pt x="431710" y="107634"/>
                        <a:pt x="398121" y="87427"/>
                      </a:cubicBezTo>
                      <a:cubicBezTo>
                        <a:pt x="364533" y="67221"/>
                        <a:pt x="326642" y="56870"/>
                        <a:pt x="284446" y="56374"/>
                      </a:cubicBez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05" name="TextBox 143"/>
                <p:cNvSpPr txBox="1"/>
                <p:nvPr/>
              </p:nvSpPr>
              <p:spPr>
                <a:xfrm>
                  <a:off x="1773650" y="5523632"/>
                  <a:ext cx="211147" cy="30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602" h="555141">
                      <a:moveTo>
                        <a:pt x="115" y="0"/>
                      </a:moveTo>
                      <a:lnTo>
                        <a:pt x="60832" y="0"/>
                      </a:lnTo>
                      <a:lnTo>
                        <a:pt x="60832" y="325031"/>
                      </a:lnTo>
                      <a:cubicBezTo>
                        <a:pt x="60244" y="345662"/>
                        <a:pt x="61059" y="366655"/>
                        <a:pt x="63277" y="388010"/>
                      </a:cubicBezTo>
                      <a:cubicBezTo>
                        <a:pt x="65494" y="409365"/>
                        <a:pt x="72646" y="428911"/>
                        <a:pt x="84729" y="446646"/>
                      </a:cubicBezTo>
                      <a:cubicBezTo>
                        <a:pt x="97280" y="463386"/>
                        <a:pt x="113634" y="476236"/>
                        <a:pt x="133790" y="485194"/>
                      </a:cubicBezTo>
                      <a:cubicBezTo>
                        <a:pt x="153944" y="494152"/>
                        <a:pt x="174281" y="498676"/>
                        <a:pt x="194798" y="498767"/>
                      </a:cubicBezTo>
                      <a:cubicBezTo>
                        <a:pt x="214788" y="498646"/>
                        <a:pt x="234370" y="494363"/>
                        <a:pt x="253545" y="485918"/>
                      </a:cubicBezTo>
                      <a:cubicBezTo>
                        <a:pt x="272719" y="477472"/>
                        <a:pt x="288862" y="465588"/>
                        <a:pt x="301972" y="450266"/>
                      </a:cubicBezTo>
                      <a:cubicBezTo>
                        <a:pt x="315759" y="432515"/>
                        <a:pt x="323845" y="412638"/>
                        <a:pt x="326230" y="390634"/>
                      </a:cubicBezTo>
                      <a:cubicBezTo>
                        <a:pt x="328614" y="368631"/>
                        <a:pt x="329460" y="346763"/>
                        <a:pt x="328765" y="325031"/>
                      </a:cubicBezTo>
                      <a:lnTo>
                        <a:pt x="328765" y="0"/>
                      </a:lnTo>
                      <a:lnTo>
                        <a:pt x="389482" y="0"/>
                      </a:lnTo>
                      <a:lnTo>
                        <a:pt x="389482" y="341681"/>
                      </a:lnTo>
                      <a:cubicBezTo>
                        <a:pt x="390206" y="371149"/>
                        <a:pt x="387676" y="398175"/>
                        <a:pt x="381893" y="422757"/>
                      </a:cubicBezTo>
                      <a:cubicBezTo>
                        <a:pt x="376110" y="447340"/>
                        <a:pt x="362738" y="470746"/>
                        <a:pt x="341776" y="492976"/>
                      </a:cubicBezTo>
                      <a:cubicBezTo>
                        <a:pt x="322628" y="513277"/>
                        <a:pt x="300307" y="528698"/>
                        <a:pt x="274814" y="539239"/>
                      </a:cubicBezTo>
                      <a:cubicBezTo>
                        <a:pt x="249320" y="549780"/>
                        <a:pt x="222648" y="555081"/>
                        <a:pt x="194798" y="555141"/>
                      </a:cubicBezTo>
                      <a:cubicBezTo>
                        <a:pt x="168729" y="555080"/>
                        <a:pt x="143384" y="550322"/>
                        <a:pt x="118766" y="540866"/>
                      </a:cubicBezTo>
                      <a:cubicBezTo>
                        <a:pt x="94145" y="531411"/>
                        <a:pt x="72425" y="517618"/>
                        <a:pt x="53604" y="499490"/>
                      </a:cubicBezTo>
                      <a:cubicBezTo>
                        <a:pt x="30503" y="476853"/>
                        <a:pt x="15626" y="452633"/>
                        <a:pt x="8970" y="426829"/>
                      </a:cubicBezTo>
                      <a:cubicBezTo>
                        <a:pt x="2314" y="401025"/>
                        <a:pt x="-638" y="372642"/>
                        <a:pt x="115" y="341681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06" name="TextBox 144"/>
                <p:cNvSpPr txBox="1"/>
                <p:nvPr/>
              </p:nvSpPr>
              <p:spPr>
                <a:xfrm>
                  <a:off x="2359497" y="5523632"/>
                  <a:ext cx="32906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16" h="545730">
                      <a:moveTo>
                        <a:pt x="0" y="0"/>
                      </a:moveTo>
                      <a:lnTo>
                        <a:pt x="60716" y="0"/>
                      </a:lnTo>
                      <a:lnTo>
                        <a:pt x="60716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07" name="TextBox 145"/>
                <p:cNvSpPr txBox="1"/>
                <p:nvPr/>
              </p:nvSpPr>
              <p:spPr>
                <a:xfrm>
                  <a:off x="2435756" y="5523632"/>
                  <a:ext cx="240051" cy="313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937" h="578396">
                      <a:moveTo>
                        <a:pt x="0" y="0"/>
                      </a:moveTo>
                      <a:lnTo>
                        <a:pt x="65862" y="0"/>
                      </a:lnTo>
                      <a:lnTo>
                        <a:pt x="221470" y="416242"/>
                      </a:lnTo>
                      <a:lnTo>
                        <a:pt x="377078" y="0"/>
                      </a:lnTo>
                      <a:lnTo>
                        <a:pt x="442937" y="0"/>
                      </a:lnTo>
                      <a:lnTo>
                        <a:pt x="221470" y="5783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08" name="TextBox 146"/>
                <p:cNvSpPr txBox="1"/>
                <p:nvPr/>
              </p:nvSpPr>
              <p:spPr>
                <a:xfrm>
                  <a:off x="2719915" y="5523632"/>
                  <a:ext cx="153347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55" h="545730">
                      <a:moveTo>
                        <a:pt x="0" y="0"/>
                      </a:moveTo>
                      <a:lnTo>
                        <a:pt x="282955" y="0"/>
                      </a:lnTo>
                      <a:lnTo>
                        <a:pt x="282955" y="56373"/>
                      </a:lnTo>
                      <a:lnTo>
                        <a:pt x="60718" y="56373"/>
                      </a:lnTo>
                      <a:lnTo>
                        <a:pt x="60718" y="218618"/>
                      </a:lnTo>
                      <a:lnTo>
                        <a:pt x="276440" y="218618"/>
                      </a:lnTo>
                      <a:lnTo>
                        <a:pt x="276440" y="274991"/>
                      </a:lnTo>
                      <a:lnTo>
                        <a:pt x="60718" y="274991"/>
                      </a:lnTo>
                      <a:lnTo>
                        <a:pt x="60718" y="489356"/>
                      </a:lnTo>
                      <a:lnTo>
                        <a:pt x="282955" y="489356"/>
                      </a:lnTo>
                      <a:lnTo>
                        <a:pt x="282955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09" name="TextBox 147"/>
                <p:cNvSpPr txBox="1"/>
                <p:nvPr/>
              </p:nvSpPr>
              <p:spPr>
                <a:xfrm>
                  <a:off x="2930908" y="5523614"/>
                  <a:ext cx="171002" cy="295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530" h="545761">
                      <a:moveTo>
                        <a:pt x="0" y="31"/>
                      </a:moveTo>
                      <a:lnTo>
                        <a:pt x="78825" y="31"/>
                      </a:lnTo>
                      <a:cubicBezTo>
                        <a:pt x="113899" y="-390"/>
                        <a:pt x="146509" y="3503"/>
                        <a:pt x="176656" y="11709"/>
                      </a:cubicBezTo>
                      <a:cubicBezTo>
                        <a:pt x="206802" y="19915"/>
                        <a:pt x="231194" y="34958"/>
                        <a:pt x="249831" y="56837"/>
                      </a:cubicBezTo>
                      <a:cubicBezTo>
                        <a:pt x="268469" y="78716"/>
                        <a:pt x="278062" y="109956"/>
                        <a:pt x="278610" y="150555"/>
                      </a:cubicBezTo>
                      <a:cubicBezTo>
                        <a:pt x="278162" y="193131"/>
                        <a:pt x="265868" y="227818"/>
                        <a:pt x="241727" y="254617"/>
                      </a:cubicBezTo>
                      <a:cubicBezTo>
                        <a:pt x="217587" y="281417"/>
                        <a:pt x="184291" y="296908"/>
                        <a:pt x="141841" y="301091"/>
                      </a:cubicBezTo>
                      <a:lnTo>
                        <a:pt x="315530" y="545761"/>
                      </a:lnTo>
                      <a:lnTo>
                        <a:pt x="241024" y="545761"/>
                      </a:lnTo>
                      <a:lnTo>
                        <a:pt x="75927" y="306150"/>
                      </a:lnTo>
                      <a:lnTo>
                        <a:pt x="60717" y="306150"/>
                      </a:lnTo>
                      <a:lnTo>
                        <a:pt x="60717" y="545761"/>
                      </a:lnTo>
                      <a:lnTo>
                        <a:pt x="0" y="545761"/>
                      </a:lnTo>
                      <a:lnTo>
                        <a:pt x="0" y="31"/>
                      </a:lnTo>
                      <a:close/>
                      <a:moveTo>
                        <a:pt x="60717" y="56404"/>
                      </a:moveTo>
                      <a:lnTo>
                        <a:pt x="60717" y="252672"/>
                      </a:lnTo>
                      <a:lnTo>
                        <a:pt x="79549" y="252672"/>
                      </a:lnTo>
                      <a:cubicBezTo>
                        <a:pt x="102919" y="253034"/>
                        <a:pt x="125069" y="250861"/>
                        <a:pt x="145999" y="246154"/>
                      </a:cubicBezTo>
                      <a:cubicBezTo>
                        <a:pt x="166928" y="241446"/>
                        <a:pt x="184034" y="232031"/>
                        <a:pt x="197318" y="217909"/>
                      </a:cubicBezTo>
                      <a:cubicBezTo>
                        <a:pt x="210601" y="203786"/>
                        <a:pt x="217460" y="182784"/>
                        <a:pt x="217894" y="154901"/>
                      </a:cubicBezTo>
                      <a:cubicBezTo>
                        <a:pt x="217532" y="125413"/>
                        <a:pt x="210932" y="103596"/>
                        <a:pt x="198096" y="89451"/>
                      </a:cubicBezTo>
                      <a:cubicBezTo>
                        <a:pt x="185259" y="75306"/>
                        <a:pt x="168358" y="66151"/>
                        <a:pt x="147393" y="61984"/>
                      </a:cubicBezTo>
                      <a:cubicBezTo>
                        <a:pt x="126428" y="57817"/>
                        <a:pt x="103572" y="55957"/>
                        <a:pt x="78825" y="56404"/>
                      </a:cubicBezTo>
                      <a:lnTo>
                        <a:pt x="60717" y="56404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10" name="TextBox 148"/>
                <p:cNvSpPr txBox="1"/>
                <p:nvPr/>
              </p:nvSpPr>
              <p:spPr>
                <a:xfrm>
                  <a:off x="3368593" y="5523632"/>
                  <a:ext cx="32906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17" h="545730">
                      <a:moveTo>
                        <a:pt x="0" y="0"/>
                      </a:moveTo>
                      <a:lnTo>
                        <a:pt x="60717" y="0"/>
                      </a:lnTo>
                      <a:lnTo>
                        <a:pt x="60717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11" name="TextBox 149"/>
                <p:cNvSpPr txBox="1"/>
                <p:nvPr/>
              </p:nvSpPr>
              <p:spPr>
                <a:xfrm>
                  <a:off x="3437648" y="5523632"/>
                  <a:ext cx="176496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665" h="545730">
                      <a:moveTo>
                        <a:pt x="0" y="0"/>
                      </a:moveTo>
                      <a:lnTo>
                        <a:pt x="325665" y="0"/>
                      </a:lnTo>
                      <a:lnTo>
                        <a:pt x="325665" y="56373"/>
                      </a:lnTo>
                      <a:lnTo>
                        <a:pt x="192468" y="56373"/>
                      </a:lnTo>
                      <a:lnTo>
                        <a:pt x="192468" y="545730"/>
                      </a:lnTo>
                      <a:lnTo>
                        <a:pt x="131750" y="545730"/>
                      </a:lnTo>
                      <a:lnTo>
                        <a:pt x="131750" y="56373"/>
                      </a:lnTo>
                      <a:lnTo>
                        <a:pt x="0" y="563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12" name="TextBox 150"/>
                <p:cNvSpPr txBox="1"/>
                <p:nvPr/>
              </p:nvSpPr>
              <p:spPr>
                <a:xfrm>
                  <a:off x="3622701" y="5523632"/>
                  <a:ext cx="226711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323" h="545730">
                      <a:moveTo>
                        <a:pt x="0" y="0"/>
                      </a:moveTo>
                      <a:lnTo>
                        <a:pt x="70217" y="0"/>
                      </a:lnTo>
                      <a:lnTo>
                        <a:pt x="209161" y="243191"/>
                      </a:lnTo>
                      <a:lnTo>
                        <a:pt x="348105" y="0"/>
                      </a:lnTo>
                      <a:lnTo>
                        <a:pt x="418323" y="0"/>
                      </a:lnTo>
                      <a:lnTo>
                        <a:pt x="239520" y="311226"/>
                      </a:lnTo>
                      <a:lnTo>
                        <a:pt x="239520" y="545730"/>
                      </a:lnTo>
                      <a:lnTo>
                        <a:pt x="178803" y="545730"/>
                      </a:lnTo>
                      <a:lnTo>
                        <a:pt x="178803" y="3112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  <p:sp>
              <p:nvSpPr>
                <p:cNvPr id="113" name="TextBox 151"/>
                <p:cNvSpPr txBox="1"/>
                <p:nvPr/>
              </p:nvSpPr>
              <p:spPr>
                <a:xfrm>
                  <a:off x="4337872" y="5523632"/>
                  <a:ext cx="134516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206" h="545730">
                      <a:moveTo>
                        <a:pt x="0" y="0"/>
                      </a:moveTo>
                      <a:lnTo>
                        <a:pt x="248206" y="0"/>
                      </a:lnTo>
                      <a:lnTo>
                        <a:pt x="248206" y="56373"/>
                      </a:lnTo>
                      <a:lnTo>
                        <a:pt x="60717" y="56373"/>
                      </a:lnTo>
                      <a:lnTo>
                        <a:pt x="60717" y="218618"/>
                      </a:lnTo>
                      <a:lnTo>
                        <a:pt x="242416" y="218618"/>
                      </a:lnTo>
                      <a:lnTo>
                        <a:pt x="242416" y="274991"/>
                      </a:lnTo>
                      <a:lnTo>
                        <a:pt x="60717" y="274991"/>
                      </a:lnTo>
                      <a:lnTo>
                        <a:pt x="60717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en-US" sz="5700" spc="-30" dirty="0">
                    <a:latin typeface="Futura Std Book" panose="020B0502020204020303" pitchFamily="34" charset="0"/>
                  </a:endParaRPr>
                </a:p>
              </p:txBody>
            </p:sp>
          </p:grpSp>
        </p:grpSp>
        <p:grpSp>
          <p:nvGrpSpPr>
            <p:cNvPr id="85" name="群組 84"/>
            <p:cNvGrpSpPr/>
            <p:nvPr/>
          </p:nvGrpSpPr>
          <p:grpSpPr>
            <a:xfrm>
              <a:off x="4046885" y="2012140"/>
              <a:ext cx="4138992" cy="532254"/>
              <a:chOff x="4046885" y="2012140"/>
              <a:chExt cx="4138992" cy="532254"/>
            </a:xfrm>
            <a:grpFill/>
          </p:grpSpPr>
          <p:sp>
            <p:nvSpPr>
              <p:cNvPr id="86" name="TextBox 127"/>
              <p:cNvSpPr txBox="1"/>
              <p:nvPr/>
            </p:nvSpPr>
            <p:spPr>
              <a:xfrm>
                <a:off x="6210211" y="2012140"/>
                <a:ext cx="532254" cy="531123"/>
              </a:xfrm>
              <a:custGeom>
                <a:avLst/>
                <a:gdLst/>
                <a:ahLst/>
                <a:cxnLst/>
                <a:rect l="l" t="t" r="r" b="b"/>
                <a:pathLst>
                  <a:path w="700981" h="699492">
                    <a:moveTo>
                      <a:pt x="117574" y="0"/>
                    </a:moveTo>
                    <a:lnTo>
                      <a:pt x="191244" y="0"/>
                    </a:lnTo>
                    <a:lnTo>
                      <a:pt x="191244" y="152548"/>
                    </a:lnTo>
                    <a:lnTo>
                      <a:pt x="279053" y="152548"/>
                    </a:lnTo>
                    <a:lnTo>
                      <a:pt x="279053" y="104923"/>
                    </a:lnTo>
                    <a:lnTo>
                      <a:pt x="439043" y="104923"/>
                    </a:lnTo>
                    <a:lnTo>
                      <a:pt x="439043" y="0"/>
                    </a:lnTo>
                    <a:lnTo>
                      <a:pt x="512713" y="0"/>
                    </a:lnTo>
                    <a:lnTo>
                      <a:pt x="512713" y="104923"/>
                    </a:lnTo>
                    <a:lnTo>
                      <a:pt x="688330" y="104923"/>
                    </a:lnTo>
                    <a:lnTo>
                      <a:pt x="688330" y="172640"/>
                    </a:lnTo>
                    <a:lnTo>
                      <a:pt x="512713" y="172640"/>
                    </a:lnTo>
                    <a:lnTo>
                      <a:pt x="512713" y="272355"/>
                    </a:lnTo>
                    <a:lnTo>
                      <a:pt x="663029" y="272355"/>
                    </a:lnTo>
                    <a:lnTo>
                      <a:pt x="663029" y="334119"/>
                    </a:lnTo>
                    <a:cubicBezTo>
                      <a:pt x="656580" y="360908"/>
                      <a:pt x="640209" y="395882"/>
                      <a:pt x="613916" y="439043"/>
                    </a:cubicBezTo>
                    <a:cubicBezTo>
                      <a:pt x="588119" y="482203"/>
                      <a:pt x="561082" y="516185"/>
                      <a:pt x="532805" y="540990"/>
                    </a:cubicBezTo>
                    <a:cubicBezTo>
                      <a:pt x="582414" y="581670"/>
                      <a:pt x="638473" y="610691"/>
                      <a:pt x="700981" y="628054"/>
                    </a:cubicBezTo>
                    <a:lnTo>
                      <a:pt x="663029" y="698004"/>
                    </a:lnTo>
                    <a:cubicBezTo>
                      <a:pt x="597545" y="676671"/>
                      <a:pt x="536029" y="639712"/>
                      <a:pt x="478483" y="587127"/>
                    </a:cubicBezTo>
                    <a:cubicBezTo>
                      <a:pt x="400100" y="647154"/>
                      <a:pt x="325190" y="684609"/>
                      <a:pt x="253752" y="699492"/>
                    </a:cubicBezTo>
                    <a:lnTo>
                      <a:pt x="212824" y="631775"/>
                    </a:lnTo>
                    <a:cubicBezTo>
                      <a:pt x="284262" y="615900"/>
                      <a:pt x="355699" y="583902"/>
                      <a:pt x="427137" y="535781"/>
                    </a:cubicBezTo>
                    <a:cubicBezTo>
                      <a:pt x="388938" y="497086"/>
                      <a:pt x="351482" y="444252"/>
                      <a:pt x="314772" y="377279"/>
                    </a:cubicBezTo>
                    <a:lnTo>
                      <a:pt x="376535" y="352722"/>
                    </a:lnTo>
                    <a:cubicBezTo>
                      <a:pt x="410766" y="413246"/>
                      <a:pt x="444996" y="460623"/>
                      <a:pt x="479227" y="494853"/>
                    </a:cubicBezTo>
                    <a:cubicBezTo>
                      <a:pt x="529828" y="454670"/>
                      <a:pt x="565795" y="403324"/>
                      <a:pt x="587127" y="340816"/>
                    </a:cubicBezTo>
                    <a:lnTo>
                      <a:pt x="291703" y="340816"/>
                    </a:lnTo>
                    <a:lnTo>
                      <a:pt x="291703" y="272355"/>
                    </a:lnTo>
                    <a:lnTo>
                      <a:pt x="439043" y="272355"/>
                    </a:lnTo>
                    <a:lnTo>
                      <a:pt x="439043" y="172640"/>
                    </a:lnTo>
                    <a:lnTo>
                      <a:pt x="279053" y="172640"/>
                    </a:lnTo>
                    <a:lnTo>
                      <a:pt x="278309" y="220265"/>
                    </a:lnTo>
                    <a:lnTo>
                      <a:pt x="190500" y="220265"/>
                    </a:lnTo>
                    <a:lnTo>
                      <a:pt x="190500" y="351978"/>
                    </a:lnTo>
                    <a:cubicBezTo>
                      <a:pt x="230187" y="339080"/>
                      <a:pt x="259209" y="328166"/>
                      <a:pt x="277565" y="319236"/>
                    </a:cubicBezTo>
                    <a:lnTo>
                      <a:pt x="277565" y="392162"/>
                    </a:lnTo>
                    <a:cubicBezTo>
                      <a:pt x="262186" y="400595"/>
                      <a:pt x="233164" y="412005"/>
                      <a:pt x="190500" y="426392"/>
                    </a:cubicBezTo>
                    <a:lnTo>
                      <a:pt x="190500" y="608707"/>
                    </a:lnTo>
                    <a:cubicBezTo>
                      <a:pt x="190500" y="643929"/>
                      <a:pt x="185489" y="667246"/>
                      <a:pt x="175466" y="678656"/>
                    </a:cubicBezTo>
                    <a:cubicBezTo>
                      <a:pt x="164940" y="690562"/>
                      <a:pt x="141178" y="696515"/>
                      <a:pt x="104180" y="696515"/>
                    </a:cubicBezTo>
                    <a:lnTo>
                      <a:pt x="45393" y="696515"/>
                    </a:lnTo>
                    <a:lnTo>
                      <a:pt x="28277" y="621357"/>
                    </a:lnTo>
                    <a:lnTo>
                      <a:pt x="93018" y="623589"/>
                    </a:lnTo>
                    <a:cubicBezTo>
                      <a:pt x="109389" y="623589"/>
                      <a:pt x="117574" y="615404"/>
                      <a:pt x="117574" y="599033"/>
                    </a:cubicBezTo>
                    <a:lnTo>
                      <a:pt x="117574" y="447228"/>
                    </a:lnTo>
                    <a:cubicBezTo>
                      <a:pt x="75406" y="458142"/>
                      <a:pt x="42168" y="466576"/>
                      <a:pt x="17859" y="472529"/>
                    </a:cubicBezTo>
                    <a:lnTo>
                      <a:pt x="0" y="392162"/>
                    </a:lnTo>
                    <a:cubicBezTo>
                      <a:pt x="43160" y="386705"/>
                      <a:pt x="82352" y="379263"/>
                      <a:pt x="117574" y="369837"/>
                    </a:cubicBezTo>
                    <a:lnTo>
                      <a:pt x="117574" y="220265"/>
                    </a:lnTo>
                    <a:lnTo>
                      <a:pt x="7441" y="220265"/>
                    </a:lnTo>
                    <a:lnTo>
                      <a:pt x="7441" y="152548"/>
                    </a:lnTo>
                    <a:lnTo>
                      <a:pt x="117574" y="152548"/>
                    </a:lnTo>
                    <a:lnTo>
                      <a:pt x="11757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7" name="TextBox 128"/>
              <p:cNvSpPr txBox="1"/>
              <p:nvPr/>
            </p:nvSpPr>
            <p:spPr>
              <a:xfrm>
                <a:off x="6925239" y="2012704"/>
                <a:ext cx="532253" cy="529993"/>
              </a:xfrm>
              <a:custGeom>
                <a:avLst/>
                <a:gdLst/>
                <a:ahLst/>
                <a:cxnLst/>
                <a:rect l="l" t="t" r="r" b="b"/>
                <a:pathLst>
                  <a:path w="700980" h="698004">
                    <a:moveTo>
                      <a:pt x="296912" y="0"/>
                    </a:moveTo>
                    <a:lnTo>
                      <a:pt x="375047" y="0"/>
                    </a:lnTo>
                    <a:cubicBezTo>
                      <a:pt x="375047" y="85328"/>
                      <a:pt x="373063" y="147588"/>
                      <a:pt x="369094" y="186779"/>
                    </a:cubicBezTo>
                    <a:lnTo>
                      <a:pt x="684609" y="186779"/>
                    </a:lnTo>
                    <a:lnTo>
                      <a:pt x="684609" y="265658"/>
                    </a:lnTo>
                    <a:lnTo>
                      <a:pt x="446484" y="264914"/>
                    </a:lnTo>
                    <a:cubicBezTo>
                      <a:pt x="457895" y="325437"/>
                      <a:pt x="484684" y="388937"/>
                      <a:pt x="526852" y="455414"/>
                    </a:cubicBezTo>
                    <a:cubicBezTo>
                      <a:pt x="569019" y="521890"/>
                      <a:pt x="627062" y="579437"/>
                      <a:pt x="700980" y="628054"/>
                    </a:cubicBezTo>
                    <a:lnTo>
                      <a:pt x="643682" y="696515"/>
                    </a:lnTo>
                    <a:cubicBezTo>
                      <a:pt x="509736" y="608707"/>
                      <a:pt x="417959" y="464840"/>
                      <a:pt x="368350" y="264914"/>
                    </a:cubicBezTo>
                    <a:lnTo>
                      <a:pt x="356443" y="264914"/>
                    </a:lnTo>
                    <a:cubicBezTo>
                      <a:pt x="323205" y="444004"/>
                      <a:pt x="223242" y="588367"/>
                      <a:pt x="56555" y="698004"/>
                    </a:cubicBezTo>
                    <a:lnTo>
                      <a:pt x="0" y="627310"/>
                    </a:lnTo>
                    <a:cubicBezTo>
                      <a:pt x="70445" y="587127"/>
                      <a:pt x="130969" y="534293"/>
                      <a:pt x="181570" y="468808"/>
                    </a:cubicBezTo>
                    <a:cubicBezTo>
                      <a:pt x="231676" y="403324"/>
                      <a:pt x="262682" y="335607"/>
                      <a:pt x="274588" y="265658"/>
                    </a:cubicBezTo>
                    <a:lnTo>
                      <a:pt x="17859" y="265658"/>
                    </a:lnTo>
                    <a:lnTo>
                      <a:pt x="17859" y="186779"/>
                    </a:lnTo>
                    <a:lnTo>
                      <a:pt x="287238" y="186779"/>
                    </a:lnTo>
                    <a:cubicBezTo>
                      <a:pt x="293687" y="141634"/>
                      <a:pt x="296912" y="79375"/>
                      <a:pt x="2969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8" name="TextBox 129"/>
              <p:cNvSpPr txBox="1"/>
              <p:nvPr/>
            </p:nvSpPr>
            <p:spPr>
              <a:xfrm>
                <a:off x="4046885" y="2014401"/>
                <a:ext cx="532817" cy="529993"/>
              </a:xfrm>
              <a:custGeom>
                <a:avLst/>
                <a:gdLst/>
                <a:ahLst/>
                <a:cxnLst/>
                <a:rect l="l" t="t" r="r" b="b"/>
                <a:pathLst>
                  <a:path w="701724" h="698004">
                    <a:moveTo>
                      <a:pt x="601265" y="0"/>
                    </a:moveTo>
                    <a:lnTo>
                      <a:pt x="633264" y="61020"/>
                    </a:lnTo>
                    <a:cubicBezTo>
                      <a:pt x="565795" y="74910"/>
                      <a:pt x="481955" y="86072"/>
                      <a:pt x="381744" y="94506"/>
                    </a:cubicBezTo>
                    <a:lnTo>
                      <a:pt x="381744" y="157014"/>
                    </a:lnTo>
                    <a:lnTo>
                      <a:pt x="695771" y="157014"/>
                    </a:lnTo>
                    <a:lnTo>
                      <a:pt x="695771" y="218777"/>
                    </a:lnTo>
                    <a:lnTo>
                      <a:pt x="456158" y="218777"/>
                    </a:lnTo>
                    <a:cubicBezTo>
                      <a:pt x="512713" y="273348"/>
                      <a:pt x="594568" y="311299"/>
                      <a:pt x="701724" y="332631"/>
                    </a:cubicBezTo>
                    <a:lnTo>
                      <a:pt x="668982" y="400348"/>
                    </a:lnTo>
                    <a:cubicBezTo>
                      <a:pt x="659060" y="395883"/>
                      <a:pt x="648146" y="391914"/>
                      <a:pt x="636240" y="388442"/>
                    </a:cubicBezTo>
                    <a:cubicBezTo>
                      <a:pt x="624334" y="384969"/>
                      <a:pt x="613420" y="380504"/>
                      <a:pt x="603498" y="375047"/>
                    </a:cubicBezTo>
                    <a:lnTo>
                      <a:pt x="603498" y="698004"/>
                    </a:lnTo>
                    <a:lnTo>
                      <a:pt x="534293" y="698004"/>
                    </a:lnTo>
                    <a:lnTo>
                      <a:pt x="534293" y="663774"/>
                    </a:lnTo>
                    <a:lnTo>
                      <a:pt x="168176" y="663774"/>
                    </a:lnTo>
                    <a:lnTo>
                      <a:pt x="168176" y="698004"/>
                    </a:lnTo>
                    <a:lnTo>
                      <a:pt x="98971" y="698004"/>
                    </a:lnTo>
                    <a:lnTo>
                      <a:pt x="98971" y="378768"/>
                    </a:lnTo>
                    <a:cubicBezTo>
                      <a:pt x="86568" y="384225"/>
                      <a:pt x="65484" y="391914"/>
                      <a:pt x="35719" y="401836"/>
                    </a:cubicBezTo>
                    <a:lnTo>
                      <a:pt x="0" y="335608"/>
                    </a:lnTo>
                    <a:cubicBezTo>
                      <a:pt x="90289" y="313779"/>
                      <a:pt x="168920" y="274836"/>
                      <a:pt x="235892" y="218777"/>
                    </a:cubicBezTo>
                    <a:lnTo>
                      <a:pt x="5953" y="218777"/>
                    </a:lnTo>
                    <a:lnTo>
                      <a:pt x="5953" y="157014"/>
                    </a:lnTo>
                    <a:lnTo>
                      <a:pt x="311795" y="157014"/>
                    </a:lnTo>
                    <a:lnTo>
                      <a:pt x="311795" y="96738"/>
                    </a:lnTo>
                    <a:cubicBezTo>
                      <a:pt x="200174" y="99715"/>
                      <a:pt x="120054" y="101203"/>
                      <a:pt x="71437" y="101203"/>
                    </a:cubicBezTo>
                    <a:lnTo>
                      <a:pt x="46881" y="32742"/>
                    </a:lnTo>
                    <a:cubicBezTo>
                      <a:pt x="75158" y="33734"/>
                      <a:pt x="110133" y="34231"/>
                      <a:pt x="151804" y="34231"/>
                    </a:cubicBezTo>
                    <a:cubicBezTo>
                      <a:pt x="349746" y="34231"/>
                      <a:pt x="499566" y="22820"/>
                      <a:pt x="601265" y="0"/>
                    </a:cubicBezTo>
                    <a:close/>
                    <a:moveTo>
                      <a:pt x="381744" y="220266"/>
                    </a:moveTo>
                    <a:lnTo>
                      <a:pt x="381744" y="357932"/>
                    </a:lnTo>
                    <a:lnTo>
                      <a:pt x="565547" y="357932"/>
                    </a:lnTo>
                    <a:cubicBezTo>
                      <a:pt x="489644" y="328166"/>
                      <a:pt x="428377" y="282278"/>
                      <a:pt x="381744" y="220266"/>
                    </a:cubicBezTo>
                    <a:close/>
                    <a:moveTo>
                      <a:pt x="311795" y="221010"/>
                    </a:moveTo>
                    <a:cubicBezTo>
                      <a:pt x="268635" y="282526"/>
                      <a:pt x="212080" y="328166"/>
                      <a:pt x="142131" y="357932"/>
                    </a:cubicBezTo>
                    <a:lnTo>
                      <a:pt x="311795" y="357932"/>
                    </a:lnTo>
                    <a:lnTo>
                      <a:pt x="311795" y="221010"/>
                    </a:lnTo>
                    <a:close/>
                    <a:moveTo>
                      <a:pt x="168176" y="420440"/>
                    </a:moveTo>
                    <a:lnTo>
                      <a:pt x="168176" y="476994"/>
                    </a:lnTo>
                    <a:lnTo>
                      <a:pt x="534293" y="476994"/>
                    </a:lnTo>
                    <a:lnTo>
                      <a:pt x="534293" y="420440"/>
                    </a:lnTo>
                    <a:lnTo>
                      <a:pt x="168176" y="420440"/>
                    </a:lnTo>
                    <a:close/>
                    <a:moveTo>
                      <a:pt x="168176" y="536526"/>
                    </a:moveTo>
                    <a:lnTo>
                      <a:pt x="168176" y="602010"/>
                    </a:lnTo>
                    <a:lnTo>
                      <a:pt x="534293" y="602010"/>
                    </a:lnTo>
                    <a:lnTo>
                      <a:pt x="534293" y="536526"/>
                    </a:lnTo>
                    <a:lnTo>
                      <a:pt x="168176" y="53652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9" name="TextBox 130"/>
              <p:cNvSpPr txBox="1"/>
              <p:nvPr/>
            </p:nvSpPr>
            <p:spPr>
              <a:xfrm>
                <a:off x="5486211" y="2012140"/>
                <a:ext cx="532254" cy="532253"/>
              </a:xfrm>
              <a:custGeom>
                <a:avLst/>
                <a:gdLst>
                  <a:gd name="connsiteX0" fmla="*/ 380437 w 700981"/>
                  <a:gd name="connsiteY0" fmla="*/ 234404 h 700980"/>
                  <a:gd name="connsiteX1" fmla="*/ 518103 w 700981"/>
                  <a:gd name="connsiteY1" fmla="*/ 325933 h 700980"/>
                  <a:gd name="connsiteX2" fmla="*/ 471966 w 700981"/>
                  <a:gd name="connsiteY2" fmla="*/ 383232 h 700980"/>
                  <a:gd name="connsiteX3" fmla="*/ 336533 w 700981"/>
                  <a:gd name="connsiteY3" fmla="*/ 284261 h 700980"/>
                  <a:gd name="connsiteX4" fmla="*/ 396064 w 700981"/>
                  <a:gd name="connsiteY4" fmla="*/ 55810 h 700980"/>
                  <a:gd name="connsiteX5" fmla="*/ 532242 w 700981"/>
                  <a:gd name="connsiteY5" fmla="*/ 146595 h 700980"/>
                  <a:gd name="connsiteX6" fmla="*/ 485361 w 700981"/>
                  <a:gd name="connsiteY6" fmla="*/ 202406 h 700980"/>
                  <a:gd name="connsiteX7" fmla="*/ 351415 w 700981"/>
                  <a:gd name="connsiteY7" fmla="*/ 104923 h 700980"/>
                  <a:gd name="connsiteX8" fmla="*/ 298401 w 700981"/>
                  <a:gd name="connsiteY8" fmla="*/ 4464 h 700980"/>
                  <a:gd name="connsiteX9" fmla="*/ 323701 w 700981"/>
                  <a:gd name="connsiteY9" fmla="*/ 65484 h 700980"/>
                  <a:gd name="connsiteX10" fmla="*/ 211336 w 700981"/>
                  <a:gd name="connsiteY10" fmla="*/ 95994 h 700980"/>
                  <a:gd name="connsiteX11" fmla="*/ 211336 w 700981"/>
                  <a:gd name="connsiteY11" fmla="*/ 200917 h 700980"/>
                  <a:gd name="connsiteX12" fmla="*/ 324445 w 700981"/>
                  <a:gd name="connsiteY12" fmla="*/ 200917 h 700980"/>
                  <a:gd name="connsiteX13" fmla="*/ 324445 w 700981"/>
                  <a:gd name="connsiteY13" fmla="*/ 264914 h 700980"/>
                  <a:gd name="connsiteX14" fmla="*/ 211336 w 700981"/>
                  <a:gd name="connsiteY14" fmla="*/ 264914 h 700980"/>
                  <a:gd name="connsiteX15" fmla="*/ 211336 w 700981"/>
                  <a:gd name="connsiteY15" fmla="*/ 271611 h 700980"/>
                  <a:gd name="connsiteX16" fmla="*/ 337096 w 700981"/>
                  <a:gd name="connsiteY16" fmla="*/ 395138 h 700980"/>
                  <a:gd name="connsiteX17" fmla="*/ 295424 w 700981"/>
                  <a:gd name="connsiteY17" fmla="*/ 459134 h 700980"/>
                  <a:gd name="connsiteX18" fmla="*/ 250776 w 700981"/>
                  <a:gd name="connsiteY18" fmla="*/ 402580 h 700980"/>
                  <a:gd name="connsiteX19" fmla="*/ 211336 w 700981"/>
                  <a:gd name="connsiteY19" fmla="*/ 352722 h 700980"/>
                  <a:gd name="connsiteX20" fmla="*/ 211336 w 700981"/>
                  <a:gd name="connsiteY20" fmla="*/ 698004 h 700980"/>
                  <a:gd name="connsiteX21" fmla="*/ 142875 w 700981"/>
                  <a:gd name="connsiteY21" fmla="*/ 700980 h 700980"/>
                  <a:gd name="connsiteX22" fmla="*/ 142875 w 700981"/>
                  <a:gd name="connsiteY22" fmla="*/ 395138 h 700980"/>
                  <a:gd name="connsiteX23" fmla="*/ 41672 w 700981"/>
                  <a:gd name="connsiteY23" fmla="*/ 561826 h 700980"/>
                  <a:gd name="connsiteX24" fmla="*/ 0 w 700981"/>
                  <a:gd name="connsiteY24" fmla="*/ 494853 h 700980"/>
                  <a:gd name="connsiteX25" fmla="*/ 140643 w 700981"/>
                  <a:gd name="connsiteY25" fmla="*/ 264914 h 700980"/>
                  <a:gd name="connsiteX26" fmla="*/ 4465 w 700981"/>
                  <a:gd name="connsiteY26" fmla="*/ 264914 h 700980"/>
                  <a:gd name="connsiteX27" fmla="*/ 4465 w 700981"/>
                  <a:gd name="connsiteY27" fmla="*/ 200917 h 700980"/>
                  <a:gd name="connsiteX28" fmla="*/ 142875 w 700981"/>
                  <a:gd name="connsiteY28" fmla="*/ 200917 h 700980"/>
                  <a:gd name="connsiteX29" fmla="*/ 142875 w 700981"/>
                  <a:gd name="connsiteY29" fmla="*/ 107900 h 700980"/>
                  <a:gd name="connsiteX30" fmla="*/ 27533 w 700981"/>
                  <a:gd name="connsiteY30" fmla="*/ 120550 h 700980"/>
                  <a:gd name="connsiteX31" fmla="*/ 11906 w 700981"/>
                  <a:gd name="connsiteY31" fmla="*/ 58042 h 700980"/>
                  <a:gd name="connsiteX32" fmla="*/ 298401 w 700981"/>
                  <a:gd name="connsiteY32" fmla="*/ 4464 h 700980"/>
                  <a:gd name="connsiteX33" fmla="*/ 564803 w 700981"/>
                  <a:gd name="connsiteY33" fmla="*/ 0 h 700980"/>
                  <a:gd name="connsiteX34" fmla="*/ 634008 w 700981"/>
                  <a:gd name="connsiteY34" fmla="*/ 0 h 700980"/>
                  <a:gd name="connsiteX35" fmla="*/ 634008 w 700981"/>
                  <a:gd name="connsiteY35" fmla="*/ 419695 h 700980"/>
                  <a:gd name="connsiteX36" fmla="*/ 700981 w 700981"/>
                  <a:gd name="connsiteY36" fmla="*/ 408533 h 700980"/>
                  <a:gd name="connsiteX37" fmla="*/ 700981 w 700981"/>
                  <a:gd name="connsiteY37" fmla="*/ 476250 h 700980"/>
                  <a:gd name="connsiteX38" fmla="*/ 634008 w 700981"/>
                  <a:gd name="connsiteY38" fmla="*/ 487412 h 700980"/>
                  <a:gd name="connsiteX39" fmla="*/ 634008 w 700981"/>
                  <a:gd name="connsiteY39" fmla="*/ 700980 h 700980"/>
                  <a:gd name="connsiteX40" fmla="*/ 564803 w 700981"/>
                  <a:gd name="connsiteY40" fmla="*/ 700980 h 700980"/>
                  <a:gd name="connsiteX41" fmla="*/ 564803 w 700981"/>
                  <a:gd name="connsiteY41" fmla="*/ 496341 h 700980"/>
                  <a:gd name="connsiteX42" fmla="*/ 315516 w 700981"/>
                  <a:gd name="connsiteY42" fmla="*/ 534293 h 700980"/>
                  <a:gd name="connsiteX43" fmla="*/ 315516 w 700981"/>
                  <a:gd name="connsiteY43" fmla="*/ 465088 h 700980"/>
                  <a:gd name="connsiteX44" fmla="*/ 564803 w 700981"/>
                  <a:gd name="connsiteY44" fmla="*/ 427880 h 70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700981" h="700980">
                    <a:moveTo>
                      <a:pt x="380437" y="234404"/>
                    </a:moveTo>
                    <a:cubicBezTo>
                      <a:pt x="417644" y="253752"/>
                      <a:pt x="463533" y="284261"/>
                      <a:pt x="518103" y="325933"/>
                    </a:cubicBezTo>
                    <a:lnTo>
                      <a:pt x="471966" y="383232"/>
                    </a:lnTo>
                    <a:cubicBezTo>
                      <a:pt x="420868" y="340568"/>
                      <a:pt x="375724" y="307578"/>
                      <a:pt x="336533" y="284261"/>
                    </a:cubicBezTo>
                    <a:close/>
                    <a:moveTo>
                      <a:pt x="396064" y="55810"/>
                    </a:moveTo>
                    <a:cubicBezTo>
                      <a:pt x="428310" y="73669"/>
                      <a:pt x="473702" y="103931"/>
                      <a:pt x="532242" y="146595"/>
                    </a:cubicBezTo>
                    <a:lnTo>
                      <a:pt x="485361" y="202406"/>
                    </a:lnTo>
                    <a:cubicBezTo>
                      <a:pt x="430294" y="158253"/>
                      <a:pt x="385646" y="125759"/>
                      <a:pt x="351415" y="104923"/>
                    </a:cubicBezTo>
                    <a:close/>
                    <a:moveTo>
                      <a:pt x="298401" y="4464"/>
                    </a:moveTo>
                    <a:lnTo>
                      <a:pt x="323701" y="65484"/>
                    </a:lnTo>
                    <a:cubicBezTo>
                      <a:pt x="287983" y="77886"/>
                      <a:pt x="250528" y="88056"/>
                      <a:pt x="211336" y="95994"/>
                    </a:cubicBezTo>
                    <a:lnTo>
                      <a:pt x="211336" y="200917"/>
                    </a:lnTo>
                    <a:lnTo>
                      <a:pt x="324445" y="200917"/>
                    </a:lnTo>
                    <a:lnTo>
                      <a:pt x="324445" y="264914"/>
                    </a:lnTo>
                    <a:lnTo>
                      <a:pt x="211336" y="264914"/>
                    </a:lnTo>
                    <a:lnTo>
                      <a:pt x="211336" y="271611"/>
                    </a:lnTo>
                    <a:cubicBezTo>
                      <a:pt x="266899" y="323205"/>
                      <a:pt x="308818" y="364380"/>
                      <a:pt x="337096" y="395138"/>
                    </a:cubicBezTo>
                    <a:lnTo>
                      <a:pt x="295424" y="459134"/>
                    </a:lnTo>
                    <a:cubicBezTo>
                      <a:pt x="280541" y="438298"/>
                      <a:pt x="265658" y="419447"/>
                      <a:pt x="250776" y="402580"/>
                    </a:cubicBezTo>
                    <a:cubicBezTo>
                      <a:pt x="237877" y="387201"/>
                      <a:pt x="224731" y="370582"/>
                      <a:pt x="211336" y="352722"/>
                    </a:cubicBezTo>
                    <a:lnTo>
                      <a:pt x="211336" y="698004"/>
                    </a:lnTo>
                    <a:lnTo>
                      <a:pt x="142875" y="700980"/>
                    </a:lnTo>
                    <a:lnTo>
                      <a:pt x="142875" y="395138"/>
                    </a:lnTo>
                    <a:cubicBezTo>
                      <a:pt x="124024" y="442763"/>
                      <a:pt x="90289" y="498326"/>
                      <a:pt x="41672" y="561826"/>
                    </a:cubicBezTo>
                    <a:lnTo>
                      <a:pt x="0" y="494853"/>
                    </a:lnTo>
                    <a:cubicBezTo>
                      <a:pt x="62508" y="423912"/>
                      <a:pt x="109389" y="347265"/>
                      <a:pt x="140643" y="264914"/>
                    </a:cubicBezTo>
                    <a:lnTo>
                      <a:pt x="4465" y="264914"/>
                    </a:lnTo>
                    <a:lnTo>
                      <a:pt x="4465" y="200917"/>
                    </a:lnTo>
                    <a:lnTo>
                      <a:pt x="142875" y="200917"/>
                    </a:lnTo>
                    <a:lnTo>
                      <a:pt x="142875" y="107900"/>
                    </a:lnTo>
                    <a:cubicBezTo>
                      <a:pt x="116582" y="112861"/>
                      <a:pt x="78135" y="117078"/>
                      <a:pt x="27533" y="120550"/>
                    </a:cubicBezTo>
                    <a:lnTo>
                      <a:pt x="11906" y="58042"/>
                    </a:lnTo>
                    <a:cubicBezTo>
                      <a:pt x="123031" y="52585"/>
                      <a:pt x="218529" y="34726"/>
                      <a:pt x="298401" y="4464"/>
                    </a:cubicBezTo>
                    <a:close/>
                    <a:moveTo>
                      <a:pt x="564803" y="0"/>
                    </a:moveTo>
                    <a:lnTo>
                      <a:pt x="634008" y="0"/>
                    </a:lnTo>
                    <a:lnTo>
                      <a:pt x="634008" y="419695"/>
                    </a:lnTo>
                    <a:lnTo>
                      <a:pt x="700981" y="408533"/>
                    </a:lnTo>
                    <a:lnTo>
                      <a:pt x="700981" y="476250"/>
                    </a:lnTo>
                    <a:lnTo>
                      <a:pt x="634008" y="487412"/>
                    </a:lnTo>
                    <a:lnTo>
                      <a:pt x="634008" y="700980"/>
                    </a:lnTo>
                    <a:lnTo>
                      <a:pt x="564803" y="700980"/>
                    </a:lnTo>
                    <a:lnTo>
                      <a:pt x="564803" y="496341"/>
                    </a:lnTo>
                    <a:lnTo>
                      <a:pt x="315516" y="534293"/>
                    </a:lnTo>
                    <a:lnTo>
                      <a:pt x="315516" y="465088"/>
                    </a:lnTo>
                    <a:lnTo>
                      <a:pt x="564803" y="42788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TextBox 131"/>
              <p:cNvSpPr txBox="1"/>
              <p:nvPr/>
            </p:nvSpPr>
            <p:spPr>
              <a:xfrm>
                <a:off x="7653059" y="2012140"/>
                <a:ext cx="532818" cy="527168"/>
              </a:xfrm>
              <a:custGeom>
                <a:avLst/>
                <a:gdLst>
                  <a:gd name="connsiteX0" fmla="*/ 139899 w 701725"/>
                  <a:gd name="connsiteY0" fmla="*/ 404813 h 694284"/>
                  <a:gd name="connsiteX1" fmla="*/ 554385 w 701725"/>
                  <a:gd name="connsiteY1" fmla="*/ 404813 h 694284"/>
                  <a:gd name="connsiteX2" fmla="*/ 554385 w 701725"/>
                  <a:gd name="connsiteY2" fmla="*/ 459135 h 694284"/>
                  <a:gd name="connsiteX3" fmla="*/ 392906 w 701725"/>
                  <a:gd name="connsiteY3" fmla="*/ 523876 h 694284"/>
                  <a:gd name="connsiteX4" fmla="*/ 701725 w 701725"/>
                  <a:gd name="connsiteY4" fmla="*/ 523876 h 694284"/>
                  <a:gd name="connsiteX5" fmla="*/ 701725 w 701725"/>
                  <a:gd name="connsiteY5" fmla="*/ 584151 h 694284"/>
                  <a:gd name="connsiteX6" fmla="*/ 392906 w 701725"/>
                  <a:gd name="connsiteY6" fmla="*/ 584151 h 694284"/>
                  <a:gd name="connsiteX7" fmla="*/ 392906 w 701725"/>
                  <a:gd name="connsiteY7" fmla="*/ 614661 h 694284"/>
                  <a:gd name="connsiteX8" fmla="*/ 325190 w 701725"/>
                  <a:gd name="connsiteY8" fmla="*/ 694284 h 694284"/>
                  <a:gd name="connsiteX9" fmla="*/ 215801 w 701725"/>
                  <a:gd name="connsiteY9" fmla="*/ 694284 h 694284"/>
                  <a:gd name="connsiteX10" fmla="*/ 198686 w 701725"/>
                  <a:gd name="connsiteY10" fmla="*/ 634008 h 694284"/>
                  <a:gd name="connsiteX11" fmla="*/ 300633 w 701725"/>
                  <a:gd name="connsiteY11" fmla="*/ 636985 h 694284"/>
                  <a:gd name="connsiteX12" fmla="*/ 322957 w 701725"/>
                  <a:gd name="connsiteY12" fmla="*/ 614661 h 694284"/>
                  <a:gd name="connsiteX13" fmla="*/ 322957 w 701725"/>
                  <a:gd name="connsiteY13" fmla="*/ 584151 h 694284"/>
                  <a:gd name="connsiteX14" fmla="*/ 0 w 701725"/>
                  <a:gd name="connsiteY14" fmla="*/ 584151 h 694284"/>
                  <a:gd name="connsiteX15" fmla="*/ 0 w 701725"/>
                  <a:gd name="connsiteY15" fmla="*/ 523876 h 694284"/>
                  <a:gd name="connsiteX16" fmla="*/ 322957 w 701725"/>
                  <a:gd name="connsiteY16" fmla="*/ 523876 h 694284"/>
                  <a:gd name="connsiteX17" fmla="*/ 322957 w 701725"/>
                  <a:gd name="connsiteY17" fmla="*/ 491878 h 694284"/>
                  <a:gd name="connsiteX18" fmla="*/ 453182 w 701725"/>
                  <a:gd name="connsiteY18" fmla="*/ 459880 h 694284"/>
                  <a:gd name="connsiteX19" fmla="*/ 139899 w 701725"/>
                  <a:gd name="connsiteY19" fmla="*/ 459880 h 694284"/>
                  <a:gd name="connsiteX20" fmla="*/ 422672 w 701725"/>
                  <a:gd name="connsiteY20" fmla="*/ 147339 h 694284"/>
                  <a:gd name="connsiteX21" fmla="*/ 462112 w 701725"/>
                  <a:gd name="connsiteY21" fmla="*/ 180826 h 694284"/>
                  <a:gd name="connsiteX22" fmla="*/ 411510 w 701725"/>
                  <a:gd name="connsiteY22" fmla="*/ 225474 h 694284"/>
                  <a:gd name="connsiteX23" fmla="*/ 453926 w 701725"/>
                  <a:gd name="connsiteY23" fmla="*/ 264914 h 694284"/>
                  <a:gd name="connsiteX24" fmla="*/ 406301 w 701725"/>
                  <a:gd name="connsiteY24" fmla="*/ 301377 h 694284"/>
                  <a:gd name="connsiteX25" fmla="*/ 366862 w 701725"/>
                  <a:gd name="connsiteY25" fmla="*/ 257472 h 694284"/>
                  <a:gd name="connsiteX26" fmla="*/ 279797 w 701725"/>
                  <a:gd name="connsiteY26" fmla="*/ 299144 h 694284"/>
                  <a:gd name="connsiteX27" fmla="*/ 247799 w 701725"/>
                  <a:gd name="connsiteY27" fmla="*/ 249287 h 694284"/>
                  <a:gd name="connsiteX28" fmla="*/ 325190 w 701725"/>
                  <a:gd name="connsiteY28" fmla="*/ 222498 h 694284"/>
                  <a:gd name="connsiteX29" fmla="*/ 275332 w 701725"/>
                  <a:gd name="connsiteY29" fmla="*/ 186779 h 694284"/>
                  <a:gd name="connsiteX30" fmla="*/ 314028 w 701725"/>
                  <a:gd name="connsiteY30" fmla="*/ 154037 h 694284"/>
                  <a:gd name="connsiteX31" fmla="*/ 340072 w 701725"/>
                  <a:gd name="connsiteY31" fmla="*/ 170408 h 694284"/>
                  <a:gd name="connsiteX32" fmla="*/ 371326 w 701725"/>
                  <a:gd name="connsiteY32" fmla="*/ 193476 h 694284"/>
                  <a:gd name="connsiteX33" fmla="*/ 422672 w 701725"/>
                  <a:gd name="connsiteY33" fmla="*/ 147339 h 694284"/>
                  <a:gd name="connsiteX34" fmla="*/ 209848 w 701725"/>
                  <a:gd name="connsiteY34" fmla="*/ 6697 h 694284"/>
                  <a:gd name="connsiteX35" fmla="*/ 242590 w 701725"/>
                  <a:gd name="connsiteY35" fmla="*/ 61763 h 694284"/>
                  <a:gd name="connsiteX36" fmla="*/ 110133 w 701725"/>
                  <a:gd name="connsiteY36" fmla="*/ 81855 h 694284"/>
                  <a:gd name="connsiteX37" fmla="*/ 112365 w 701725"/>
                  <a:gd name="connsiteY37" fmla="*/ 119806 h 694284"/>
                  <a:gd name="connsiteX38" fmla="*/ 228451 w 701725"/>
                  <a:gd name="connsiteY38" fmla="*/ 119806 h 694284"/>
                  <a:gd name="connsiteX39" fmla="*/ 228451 w 701725"/>
                  <a:gd name="connsiteY39" fmla="*/ 170408 h 694284"/>
                  <a:gd name="connsiteX40" fmla="*/ 114598 w 701725"/>
                  <a:gd name="connsiteY40" fmla="*/ 170408 h 694284"/>
                  <a:gd name="connsiteX41" fmla="*/ 115342 w 701725"/>
                  <a:gd name="connsiteY41" fmla="*/ 212824 h 694284"/>
                  <a:gd name="connsiteX42" fmla="*/ 228451 w 701725"/>
                  <a:gd name="connsiteY42" fmla="*/ 212824 h 694284"/>
                  <a:gd name="connsiteX43" fmla="*/ 228451 w 701725"/>
                  <a:gd name="connsiteY43" fmla="*/ 264170 h 694284"/>
                  <a:gd name="connsiteX44" fmla="*/ 116830 w 701725"/>
                  <a:gd name="connsiteY44" fmla="*/ 264170 h 694284"/>
                  <a:gd name="connsiteX45" fmla="*/ 118318 w 701725"/>
                  <a:gd name="connsiteY45" fmla="*/ 314027 h 694284"/>
                  <a:gd name="connsiteX46" fmla="*/ 584151 w 701725"/>
                  <a:gd name="connsiteY46" fmla="*/ 314027 h 694284"/>
                  <a:gd name="connsiteX47" fmla="*/ 584895 w 701725"/>
                  <a:gd name="connsiteY47" fmla="*/ 264170 h 694284"/>
                  <a:gd name="connsiteX48" fmla="*/ 480715 w 701725"/>
                  <a:gd name="connsiteY48" fmla="*/ 264170 h 694284"/>
                  <a:gd name="connsiteX49" fmla="*/ 480715 w 701725"/>
                  <a:gd name="connsiteY49" fmla="*/ 212824 h 694284"/>
                  <a:gd name="connsiteX50" fmla="*/ 587127 w 701725"/>
                  <a:gd name="connsiteY50" fmla="*/ 212824 h 694284"/>
                  <a:gd name="connsiteX51" fmla="*/ 588615 w 701725"/>
                  <a:gd name="connsiteY51" fmla="*/ 170408 h 694284"/>
                  <a:gd name="connsiteX52" fmla="*/ 480715 w 701725"/>
                  <a:gd name="connsiteY52" fmla="*/ 170408 h 694284"/>
                  <a:gd name="connsiteX53" fmla="*/ 480715 w 701725"/>
                  <a:gd name="connsiteY53" fmla="*/ 119806 h 694284"/>
                  <a:gd name="connsiteX54" fmla="*/ 590104 w 701725"/>
                  <a:gd name="connsiteY54" fmla="*/ 119806 h 694284"/>
                  <a:gd name="connsiteX55" fmla="*/ 590848 w 701725"/>
                  <a:gd name="connsiteY55" fmla="*/ 78878 h 694284"/>
                  <a:gd name="connsiteX56" fmla="*/ 472530 w 701725"/>
                  <a:gd name="connsiteY56" fmla="*/ 78878 h 694284"/>
                  <a:gd name="connsiteX57" fmla="*/ 472530 w 701725"/>
                  <a:gd name="connsiteY57" fmla="*/ 20091 h 694284"/>
                  <a:gd name="connsiteX58" fmla="*/ 656332 w 701725"/>
                  <a:gd name="connsiteY58" fmla="*/ 20091 h 694284"/>
                  <a:gd name="connsiteX59" fmla="*/ 648147 w 701725"/>
                  <a:gd name="connsiteY59" fmla="*/ 314027 h 694284"/>
                  <a:gd name="connsiteX60" fmla="*/ 687586 w 701725"/>
                  <a:gd name="connsiteY60" fmla="*/ 314027 h 694284"/>
                  <a:gd name="connsiteX61" fmla="*/ 687586 w 701725"/>
                  <a:gd name="connsiteY61" fmla="*/ 482203 h 694284"/>
                  <a:gd name="connsiteX62" fmla="*/ 620613 w 701725"/>
                  <a:gd name="connsiteY62" fmla="*/ 482203 h 694284"/>
                  <a:gd name="connsiteX63" fmla="*/ 620613 w 701725"/>
                  <a:gd name="connsiteY63" fmla="*/ 372814 h 694284"/>
                  <a:gd name="connsiteX64" fmla="*/ 83344 w 701725"/>
                  <a:gd name="connsiteY64" fmla="*/ 372814 h 694284"/>
                  <a:gd name="connsiteX65" fmla="*/ 83344 w 701725"/>
                  <a:gd name="connsiteY65" fmla="*/ 482203 h 694284"/>
                  <a:gd name="connsiteX66" fmla="*/ 17115 w 701725"/>
                  <a:gd name="connsiteY66" fmla="*/ 482203 h 694284"/>
                  <a:gd name="connsiteX67" fmla="*/ 17115 w 701725"/>
                  <a:gd name="connsiteY67" fmla="*/ 314027 h 694284"/>
                  <a:gd name="connsiteX68" fmla="*/ 54322 w 701725"/>
                  <a:gd name="connsiteY68" fmla="*/ 314027 h 694284"/>
                  <a:gd name="connsiteX69" fmla="*/ 46137 w 701725"/>
                  <a:gd name="connsiteY69" fmla="*/ 28277 h 694284"/>
                  <a:gd name="connsiteX70" fmla="*/ 209848 w 701725"/>
                  <a:gd name="connsiteY70" fmla="*/ 6697 h 694284"/>
                  <a:gd name="connsiteX71" fmla="*/ 308819 w 701725"/>
                  <a:gd name="connsiteY71" fmla="*/ 0 h 694284"/>
                  <a:gd name="connsiteX72" fmla="*/ 367606 w 701725"/>
                  <a:gd name="connsiteY72" fmla="*/ 40927 h 694284"/>
                  <a:gd name="connsiteX73" fmla="*/ 412998 w 701725"/>
                  <a:gd name="connsiteY73" fmla="*/ 744 h 694284"/>
                  <a:gd name="connsiteX74" fmla="*/ 450205 w 701725"/>
                  <a:gd name="connsiteY74" fmla="*/ 34230 h 694284"/>
                  <a:gd name="connsiteX75" fmla="*/ 406301 w 701725"/>
                  <a:gd name="connsiteY75" fmla="*/ 74414 h 694284"/>
                  <a:gd name="connsiteX76" fmla="*/ 445740 w 701725"/>
                  <a:gd name="connsiteY76" fmla="*/ 113853 h 694284"/>
                  <a:gd name="connsiteX77" fmla="*/ 400348 w 701725"/>
                  <a:gd name="connsiteY77" fmla="*/ 147339 h 694284"/>
                  <a:gd name="connsiteX78" fmla="*/ 362397 w 701725"/>
                  <a:gd name="connsiteY78" fmla="*/ 104923 h 694284"/>
                  <a:gd name="connsiteX79" fmla="*/ 275332 w 701725"/>
                  <a:gd name="connsiteY79" fmla="*/ 150316 h 694284"/>
                  <a:gd name="connsiteX80" fmla="*/ 237381 w 701725"/>
                  <a:gd name="connsiteY80" fmla="*/ 100459 h 694284"/>
                  <a:gd name="connsiteX81" fmla="*/ 319237 w 701725"/>
                  <a:gd name="connsiteY81" fmla="*/ 69949 h 694284"/>
                  <a:gd name="connsiteX82" fmla="*/ 268635 w 701725"/>
                  <a:gd name="connsiteY82" fmla="*/ 34974 h 694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701725" h="694284">
                    <a:moveTo>
                      <a:pt x="139899" y="404813"/>
                    </a:moveTo>
                    <a:lnTo>
                      <a:pt x="554385" y="404813"/>
                    </a:lnTo>
                    <a:lnTo>
                      <a:pt x="554385" y="459135"/>
                    </a:lnTo>
                    <a:cubicBezTo>
                      <a:pt x="510729" y="482452"/>
                      <a:pt x="456903" y="504032"/>
                      <a:pt x="392906" y="523876"/>
                    </a:cubicBezTo>
                    <a:lnTo>
                      <a:pt x="701725" y="523876"/>
                    </a:lnTo>
                    <a:lnTo>
                      <a:pt x="701725" y="584151"/>
                    </a:lnTo>
                    <a:lnTo>
                      <a:pt x="392906" y="584151"/>
                    </a:lnTo>
                    <a:lnTo>
                      <a:pt x="392906" y="614661"/>
                    </a:lnTo>
                    <a:cubicBezTo>
                      <a:pt x="392906" y="667743"/>
                      <a:pt x="370334" y="694284"/>
                      <a:pt x="325190" y="694284"/>
                    </a:cubicBezTo>
                    <a:lnTo>
                      <a:pt x="215801" y="694284"/>
                    </a:lnTo>
                    <a:lnTo>
                      <a:pt x="198686" y="634008"/>
                    </a:lnTo>
                    <a:lnTo>
                      <a:pt x="300633" y="636985"/>
                    </a:lnTo>
                    <a:cubicBezTo>
                      <a:pt x="315516" y="636985"/>
                      <a:pt x="322957" y="629544"/>
                      <a:pt x="322957" y="614661"/>
                    </a:cubicBezTo>
                    <a:lnTo>
                      <a:pt x="322957" y="584151"/>
                    </a:lnTo>
                    <a:lnTo>
                      <a:pt x="0" y="584151"/>
                    </a:lnTo>
                    <a:lnTo>
                      <a:pt x="0" y="523876"/>
                    </a:lnTo>
                    <a:lnTo>
                      <a:pt x="322957" y="523876"/>
                    </a:lnTo>
                    <a:lnTo>
                      <a:pt x="322957" y="491878"/>
                    </a:lnTo>
                    <a:cubicBezTo>
                      <a:pt x="357188" y="485924"/>
                      <a:pt x="400596" y="475258"/>
                      <a:pt x="453182" y="459880"/>
                    </a:cubicBezTo>
                    <a:lnTo>
                      <a:pt x="139899" y="459880"/>
                    </a:lnTo>
                    <a:close/>
                    <a:moveTo>
                      <a:pt x="422672" y="147339"/>
                    </a:moveTo>
                    <a:lnTo>
                      <a:pt x="462112" y="180826"/>
                    </a:lnTo>
                    <a:cubicBezTo>
                      <a:pt x="443756" y="199181"/>
                      <a:pt x="426889" y="214064"/>
                      <a:pt x="411510" y="225474"/>
                    </a:cubicBezTo>
                    <a:cubicBezTo>
                      <a:pt x="425897" y="237877"/>
                      <a:pt x="440036" y="251023"/>
                      <a:pt x="453926" y="264914"/>
                    </a:cubicBezTo>
                    <a:lnTo>
                      <a:pt x="406301" y="301377"/>
                    </a:lnTo>
                    <a:cubicBezTo>
                      <a:pt x="383481" y="272107"/>
                      <a:pt x="370334" y="257472"/>
                      <a:pt x="366862" y="257472"/>
                    </a:cubicBezTo>
                    <a:cubicBezTo>
                      <a:pt x="344041" y="273347"/>
                      <a:pt x="315020" y="287238"/>
                      <a:pt x="279797" y="299144"/>
                    </a:cubicBezTo>
                    <a:lnTo>
                      <a:pt x="247799" y="249287"/>
                    </a:lnTo>
                    <a:cubicBezTo>
                      <a:pt x="282030" y="241845"/>
                      <a:pt x="307826" y="232916"/>
                      <a:pt x="325190" y="222498"/>
                    </a:cubicBezTo>
                    <a:cubicBezTo>
                      <a:pt x="315268" y="215056"/>
                      <a:pt x="298649" y="203150"/>
                      <a:pt x="275332" y="186779"/>
                    </a:cubicBezTo>
                    <a:lnTo>
                      <a:pt x="314028" y="154037"/>
                    </a:lnTo>
                    <a:cubicBezTo>
                      <a:pt x="323453" y="160486"/>
                      <a:pt x="332135" y="165943"/>
                      <a:pt x="340072" y="170408"/>
                    </a:cubicBezTo>
                    <a:cubicBezTo>
                      <a:pt x="349498" y="176857"/>
                      <a:pt x="359916" y="184546"/>
                      <a:pt x="371326" y="193476"/>
                    </a:cubicBezTo>
                    <a:cubicBezTo>
                      <a:pt x="386209" y="184050"/>
                      <a:pt x="403324" y="168671"/>
                      <a:pt x="422672" y="147339"/>
                    </a:cubicBezTo>
                    <a:close/>
                    <a:moveTo>
                      <a:pt x="209848" y="6697"/>
                    </a:moveTo>
                    <a:lnTo>
                      <a:pt x="242590" y="61763"/>
                    </a:lnTo>
                    <a:cubicBezTo>
                      <a:pt x="214808" y="71189"/>
                      <a:pt x="170657" y="77886"/>
                      <a:pt x="110133" y="81855"/>
                    </a:cubicBezTo>
                    <a:lnTo>
                      <a:pt x="112365" y="119806"/>
                    </a:lnTo>
                    <a:lnTo>
                      <a:pt x="228451" y="119806"/>
                    </a:lnTo>
                    <a:lnTo>
                      <a:pt x="228451" y="170408"/>
                    </a:lnTo>
                    <a:lnTo>
                      <a:pt x="114598" y="170408"/>
                    </a:lnTo>
                    <a:lnTo>
                      <a:pt x="115342" y="212824"/>
                    </a:lnTo>
                    <a:lnTo>
                      <a:pt x="228451" y="212824"/>
                    </a:lnTo>
                    <a:lnTo>
                      <a:pt x="228451" y="264170"/>
                    </a:lnTo>
                    <a:lnTo>
                      <a:pt x="116830" y="264170"/>
                    </a:lnTo>
                    <a:lnTo>
                      <a:pt x="118318" y="314027"/>
                    </a:lnTo>
                    <a:lnTo>
                      <a:pt x="584151" y="314027"/>
                    </a:lnTo>
                    <a:lnTo>
                      <a:pt x="584895" y="264170"/>
                    </a:lnTo>
                    <a:lnTo>
                      <a:pt x="480715" y="264170"/>
                    </a:lnTo>
                    <a:lnTo>
                      <a:pt x="480715" y="212824"/>
                    </a:lnTo>
                    <a:lnTo>
                      <a:pt x="587127" y="212824"/>
                    </a:lnTo>
                    <a:lnTo>
                      <a:pt x="588615" y="170408"/>
                    </a:lnTo>
                    <a:lnTo>
                      <a:pt x="480715" y="170408"/>
                    </a:lnTo>
                    <a:lnTo>
                      <a:pt x="480715" y="119806"/>
                    </a:lnTo>
                    <a:lnTo>
                      <a:pt x="590104" y="119806"/>
                    </a:lnTo>
                    <a:lnTo>
                      <a:pt x="590848" y="78878"/>
                    </a:lnTo>
                    <a:lnTo>
                      <a:pt x="472530" y="78878"/>
                    </a:lnTo>
                    <a:lnTo>
                      <a:pt x="472530" y="20091"/>
                    </a:lnTo>
                    <a:lnTo>
                      <a:pt x="656332" y="20091"/>
                    </a:lnTo>
                    <a:lnTo>
                      <a:pt x="648147" y="314027"/>
                    </a:lnTo>
                    <a:lnTo>
                      <a:pt x="687586" y="314027"/>
                    </a:lnTo>
                    <a:lnTo>
                      <a:pt x="687586" y="482203"/>
                    </a:lnTo>
                    <a:lnTo>
                      <a:pt x="620613" y="482203"/>
                    </a:lnTo>
                    <a:lnTo>
                      <a:pt x="620613" y="372814"/>
                    </a:lnTo>
                    <a:lnTo>
                      <a:pt x="83344" y="372814"/>
                    </a:lnTo>
                    <a:lnTo>
                      <a:pt x="83344" y="482203"/>
                    </a:lnTo>
                    <a:lnTo>
                      <a:pt x="17115" y="482203"/>
                    </a:lnTo>
                    <a:lnTo>
                      <a:pt x="17115" y="314027"/>
                    </a:lnTo>
                    <a:lnTo>
                      <a:pt x="54322" y="314027"/>
                    </a:lnTo>
                    <a:lnTo>
                      <a:pt x="46137" y="28277"/>
                    </a:lnTo>
                    <a:cubicBezTo>
                      <a:pt x="110629" y="26292"/>
                      <a:pt x="165199" y="19099"/>
                      <a:pt x="209848" y="6697"/>
                    </a:cubicBezTo>
                    <a:close/>
                    <a:moveTo>
                      <a:pt x="308819" y="0"/>
                    </a:moveTo>
                    <a:cubicBezTo>
                      <a:pt x="328166" y="12402"/>
                      <a:pt x="347762" y="26044"/>
                      <a:pt x="367606" y="40927"/>
                    </a:cubicBezTo>
                    <a:cubicBezTo>
                      <a:pt x="388938" y="26541"/>
                      <a:pt x="404069" y="13146"/>
                      <a:pt x="412998" y="744"/>
                    </a:cubicBezTo>
                    <a:lnTo>
                      <a:pt x="450205" y="34230"/>
                    </a:lnTo>
                    <a:cubicBezTo>
                      <a:pt x="439291" y="49113"/>
                      <a:pt x="424656" y="62507"/>
                      <a:pt x="406301" y="74414"/>
                    </a:cubicBezTo>
                    <a:cubicBezTo>
                      <a:pt x="416223" y="83343"/>
                      <a:pt x="429369" y="96490"/>
                      <a:pt x="445740" y="113853"/>
                    </a:cubicBezTo>
                    <a:lnTo>
                      <a:pt x="400348" y="147339"/>
                    </a:lnTo>
                    <a:cubicBezTo>
                      <a:pt x="380504" y="119062"/>
                      <a:pt x="367854" y="104923"/>
                      <a:pt x="362397" y="104923"/>
                    </a:cubicBezTo>
                    <a:cubicBezTo>
                      <a:pt x="337592" y="120798"/>
                      <a:pt x="308570" y="135929"/>
                      <a:pt x="275332" y="150316"/>
                    </a:cubicBezTo>
                    <a:lnTo>
                      <a:pt x="237381" y="100459"/>
                    </a:lnTo>
                    <a:cubicBezTo>
                      <a:pt x="279053" y="89048"/>
                      <a:pt x="306338" y="78878"/>
                      <a:pt x="319237" y="69949"/>
                    </a:cubicBezTo>
                    <a:cubicBezTo>
                      <a:pt x="306834" y="60027"/>
                      <a:pt x="289967" y="48369"/>
                      <a:pt x="268635" y="3497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1" name="TextBox 132"/>
              <p:cNvSpPr txBox="1"/>
              <p:nvPr/>
            </p:nvSpPr>
            <p:spPr>
              <a:xfrm>
                <a:off x="4761940" y="2017226"/>
                <a:ext cx="529287" cy="520388"/>
              </a:xfrm>
              <a:custGeom>
                <a:avLst/>
                <a:gdLst>
                  <a:gd name="connsiteX0" fmla="*/ 89297 w 697075"/>
                  <a:gd name="connsiteY0" fmla="*/ 425648 h 685353"/>
                  <a:gd name="connsiteX1" fmla="*/ 154037 w 697075"/>
                  <a:gd name="connsiteY1" fmla="*/ 463600 h 685353"/>
                  <a:gd name="connsiteX2" fmla="*/ 59531 w 697075"/>
                  <a:gd name="connsiteY2" fmla="*/ 685353 h 685353"/>
                  <a:gd name="connsiteX3" fmla="*/ 0 w 697075"/>
                  <a:gd name="connsiteY3" fmla="*/ 624334 h 685353"/>
                  <a:gd name="connsiteX4" fmla="*/ 89297 w 697075"/>
                  <a:gd name="connsiteY4" fmla="*/ 425648 h 685353"/>
                  <a:gd name="connsiteX5" fmla="*/ 312355 w 697075"/>
                  <a:gd name="connsiteY5" fmla="*/ 401092 h 685353"/>
                  <a:gd name="connsiteX6" fmla="*/ 312355 w 697075"/>
                  <a:gd name="connsiteY6" fmla="*/ 474017 h 685353"/>
                  <a:gd name="connsiteX7" fmla="*/ 483507 w 697075"/>
                  <a:gd name="connsiteY7" fmla="*/ 474017 h 685353"/>
                  <a:gd name="connsiteX8" fmla="*/ 483507 w 697075"/>
                  <a:gd name="connsiteY8" fmla="*/ 401092 h 685353"/>
                  <a:gd name="connsiteX9" fmla="*/ 368909 w 697075"/>
                  <a:gd name="connsiteY9" fmla="*/ 275332 h 685353"/>
                  <a:gd name="connsiteX10" fmla="*/ 325005 w 697075"/>
                  <a:gd name="connsiteY10" fmla="*/ 342305 h 685353"/>
                  <a:gd name="connsiteX11" fmla="*/ 514761 w 697075"/>
                  <a:gd name="connsiteY11" fmla="*/ 342305 h 685353"/>
                  <a:gd name="connsiteX12" fmla="*/ 469368 w 697075"/>
                  <a:gd name="connsiteY12" fmla="*/ 275332 h 685353"/>
                  <a:gd name="connsiteX13" fmla="*/ 48377 w 697075"/>
                  <a:gd name="connsiteY13" fmla="*/ 206870 h 685353"/>
                  <a:gd name="connsiteX14" fmla="*/ 158510 w 697075"/>
                  <a:gd name="connsiteY14" fmla="*/ 279052 h 685353"/>
                  <a:gd name="connsiteX15" fmla="*/ 107908 w 697075"/>
                  <a:gd name="connsiteY15" fmla="*/ 343048 h 685353"/>
                  <a:gd name="connsiteX16" fmla="*/ 3728 w 697075"/>
                  <a:gd name="connsiteY16" fmla="*/ 262680 h 685353"/>
                  <a:gd name="connsiteX17" fmla="*/ 352538 w 697075"/>
                  <a:gd name="connsiteY17" fmla="*/ 139898 h 685353"/>
                  <a:gd name="connsiteX18" fmla="*/ 352538 w 697075"/>
                  <a:gd name="connsiteY18" fmla="*/ 212824 h 685353"/>
                  <a:gd name="connsiteX19" fmla="*/ 487972 w 697075"/>
                  <a:gd name="connsiteY19" fmla="*/ 212824 h 685353"/>
                  <a:gd name="connsiteX20" fmla="*/ 487972 w 697075"/>
                  <a:gd name="connsiteY20" fmla="*/ 139898 h 685353"/>
                  <a:gd name="connsiteX21" fmla="*/ 284077 w 697075"/>
                  <a:gd name="connsiteY21" fmla="*/ 0 h 685353"/>
                  <a:gd name="connsiteX22" fmla="*/ 352538 w 697075"/>
                  <a:gd name="connsiteY22" fmla="*/ 0 h 685353"/>
                  <a:gd name="connsiteX23" fmla="*/ 352538 w 697075"/>
                  <a:gd name="connsiteY23" fmla="*/ 77390 h 685353"/>
                  <a:gd name="connsiteX24" fmla="*/ 487972 w 697075"/>
                  <a:gd name="connsiteY24" fmla="*/ 77390 h 685353"/>
                  <a:gd name="connsiteX25" fmla="*/ 487972 w 697075"/>
                  <a:gd name="connsiteY25" fmla="*/ 0 h 685353"/>
                  <a:gd name="connsiteX26" fmla="*/ 554945 w 697075"/>
                  <a:gd name="connsiteY26" fmla="*/ 0 h 685353"/>
                  <a:gd name="connsiteX27" fmla="*/ 554945 w 697075"/>
                  <a:gd name="connsiteY27" fmla="*/ 77390 h 685353"/>
                  <a:gd name="connsiteX28" fmla="*/ 677728 w 697075"/>
                  <a:gd name="connsiteY28" fmla="*/ 77390 h 685353"/>
                  <a:gd name="connsiteX29" fmla="*/ 677728 w 697075"/>
                  <a:gd name="connsiteY29" fmla="*/ 136178 h 685353"/>
                  <a:gd name="connsiteX30" fmla="*/ 554945 w 697075"/>
                  <a:gd name="connsiteY30" fmla="*/ 136178 h 685353"/>
                  <a:gd name="connsiteX31" fmla="*/ 554945 w 697075"/>
                  <a:gd name="connsiteY31" fmla="*/ 212824 h 685353"/>
                  <a:gd name="connsiteX32" fmla="*/ 688890 w 697075"/>
                  <a:gd name="connsiteY32" fmla="*/ 212824 h 685353"/>
                  <a:gd name="connsiteX33" fmla="*/ 688890 w 697075"/>
                  <a:gd name="connsiteY33" fmla="*/ 275332 h 685353"/>
                  <a:gd name="connsiteX34" fmla="*/ 546759 w 697075"/>
                  <a:gd name="connsiteY34" fmla="*/ 275332 h 685353"/>
                  <a:gd name="connsiteX35" fmla="*/ 697075 w 697075"/>
                  <a:gd name="connsiteY35" fmla="*/ 395139 h 685353"/>
                  <a:gd name="connsiteX36" fmla="*/ 665078 w 697075"/>
                  <a:gd name="connsiteY36" fmla="*/ 461367 h 685353"/>
                  <a:gd name="connsiteX37" fmla="*/ 551968 w 697075"/>
                  <a:gd name="connsiteY37" fmla="*/ 380256 h 685353"/>
                  <a:gd name="connsiteX38" fmla="*/ 551968 w 697075"/>
                  <a:gd name="connsiteY38" fmla="*/ 532805 h 685353"/>
                  <a:gd name="connsiteX39" fmla="*/ 312355 w 697075"/>
                  <a:gd name="connsiteY39" fmla="*/ 532805 h 685353"/>
                  <a:gd name="connsiteX40" fmla="*/ 312355 w 697075"/>
                  <a:gd name="connsiteY40" fmla="*/ 580430 h 685353"/>
                  <a:gd name="connsiteX41" fmla="*/ 338400 w 697075"/>
                  <a:gd name="connsiteY41" fmla="*/ 606475 h 685353"/>
                  <a:gd name="connsiteX42" fmla="*/ 559409 w 697075"/>
                  <a:gd name="connsiteY42" fmla="*/ 606475 h 685353"/>
                  <a:gd name="connsiteX43" fmla="*/ 596617 w 697075"/>
                  <a:gd name="connsiteY43" fmla="*/ 583406 h 685353"/>
                  <a:gd name="connsiteX44" fmla="*/ 607779 w 697075"/>
                  <a:gd name="connsiteY44" fmla="*/ 500807 h 685353"/>
                  <a:gd name="connsiteX45" fmla="*/ 679216 w 697075"/>
                  <a:gd name="connsiteY45" fmla="*/ 526851 h 685353"/>
                  <a:gd name="connsiteX46" fmla="*/ 647218 w 697075"/>
                  <a:gd name="connsiteY46" fmla="*/ 651123 h 685353"/>
                  <a:gd name="connsiteX47" fmla="*/ 570572 w 697075"/>
                  <a:gd name="connsiteY47" fmla="*/ 671215 h 685353"/>
                  <a:gd name="connsiteX48" fmla="*/ 329470 w 697075"/>
                  <a:gd name="connsiteY48" fmla="*/ 671215 h 685353"/>
                  <a:gd name="connsiteX49" fmla="*/ 262497 w 697075"/>
                  <a:gd name="connsiteY49" fmla="*/ 653355 h 685353"/>
                  <a:gd name="connsiteX50" fmla="*/ 243894 w 697075"/>
                  <a:gd name="connsiteY50" fmla="*/ 584150 h 685353"/>
                  <a:gd name="connsiteX51" fmla="*/ 243894 w 697075"/>
                  <a:gd name="connsiteY51" fmla="*/ 417463 h 685353"/>
                  <a:gd name="connsiteX52" fmla="*/ 175433 w 697075"/>
                  <a:gd name="connsiteY52" fmla="*/ 464344 h 685353"/>
                  <a:gd name="connsiteX53" fmla="*/ 133017 w 697075"/>
                  <a:gd name="connsiteY53" fmla="*/ 401836 h 685353"/>
                  <a:gd name="connsiteX54" fmla="*/ 289286 w 697075"/>
                  <a:gd name="connsiteY54" fmla="*/ 276076 h 685353"/>
                  <a:gd name="connsiteX55" fmla="*/ 170224 w 697075"/>
                  <a:gd name="connsiteY55" fmla="*/ 276076 h 685353"/>
                  <a:gd name="connsiteX56" fmla="*/ 170224 w 697075"/>
                  <a:gd name="connsiteY56" fmla="*/ 213568 h 685353"/>
                  <a:gd name="connsiteX57" fmla="*/ 284077 w 697075"/>
                  <a:gd name="connsiteY57" fmla="*/ 213568 h 685353"/>
                  <a:gd name="connsiteX58" fmla="*/ 284077 w 697075"/>
                  <a:gd name="connsiteY58" fmla="*/ 139154 h 685353"/>
                  <a:gd name="connsiteX59" fmla="*/ 185107 w 697075"/>
                  <a:gd name="connsiteY59" fmla="*/ 139154 h 685353"/>
                  <a:gd name="connsiteX60" fmla="*/ 185107 w 697075"/>
                  <a:gd name="connsiteY60" fmla="*/ 98970 h 685353"/>
                  <a:gd name="connsiteX61" fmla="*/ 139714 w 697075"/>
                  <a:gd name="connsiteY61" fmla="*/ 155525 h 685353"/>
                  <a:gd name="connsiteX62" fmla="*/ 28837 w 697075"/>
                  <a:gd name="connsiteY62" fmla="*/ 68461 h 685353"/>
                  <a:gd name="connsiteX63" fmla="*/ 77950 w 697075"/>
                  <a:gd name="connsiteY63" fmla="*/ 13394 h 685353"/>
                  <a:gd name="connsiteX64" fmla="*/ 185107 w 697075"/>
                  <a:gd name="connsiteY64" fmla="*/ 87064 h 685353"/>
                  <a:gd name="connsiteX65" fmla="*/ 185107 w 697075"/>
                  <a:gd name="connsiteY65" fmla="*/ 77390 h 685353"/>
                  <a:gd name="connsiteX66" fmla="*/ 284077 w 697075"/>
                  <a:gd name="connsiteY66" fmla="*/ 77390 h 685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697075" h="685353">
                    <a:moveTo>
                      <a:pt x="89297" y="425648"/>
                    </a:moveTo>
                    <a:lnTo>
                      <a:pt x="154037" y="463600"/>
                    </a:lnTo>
                    <a:cubicBezTo>
                      <a:pt x="133697" y="543967"/>
                      <a:pt x="102195" y="617885"/>
                      <a:pt x="59531" y="685353"/>
                    </a:cubicBezTo>
                    <a:lnTo>
                      <a:pt x="0" y="624334"/>
                    </a:lnTo>
                    <a:cubicBezTo>
                      <a:pt x="43656" y="562322"/>
                      <a:pt x="73422" y="496094"/>
                      <a:pt x="89297" y="425648"/>
                    </a:cubicBezTo>
                    <a:close/>
                    <a:moveTo>
                      <a:pt x="312355" y="401092"/>
                    </a:moveTo>
                    <a:lnTo>
                      <a:pt x="312355" y="474017"/>
                    </a:lnTo>
                    <a:lnTo>
                      <a:pt x="483507" y="474017"/>
                    </a:lnTo>
                    <a:lnTo>
                      <a:pt x="483507" y="401092"/>
                    </a:lnTo>
                    <a:close/>
                    <a:moveTo>
                      <a:pt x="368909" y="275332"/>
                    </a:moveTo>
                    <a:cubicBezTo>
                      <a:pt x="357995" y="300633"/>
                      <a:pt x="343361" y="322957"/>
                      <a:pt x="325005" y="342305"/>
                    </a:cubicBezTo>
                    <a:lnTo>
                      <a:pt x="514761" y="342305"/>
                    </a:lnTo>
                    <a:cubicBezTo>
                      <a:pt x="498390" y="323949"/>
                      <a:pt x="483259" y="301625"/>
                      <a:pt x="469368" y="275332"/>
                    </a:cubicBezTo>
                    <a:close/>
                    <a:moveTo>
                      <a:pt x="48377" y="206870"/>
                    </a:moveTo>
                    <a:cubicBezTo>
                      <a:pt x="83600" y="225722"/>
                      <a:pt x="120310" y="249782"/>
                      <a:pt x="158510" y="279052"/>
                    </a:cubicBezTo>
                    <a:lnTo>
                      <a:pt x="107908" y="343048"/>
                    </a:lnTo>
                    <a:cubicBezTo>
                      <a:pt x="67724" y="308817"/>
                      <a:pt x="32998" y="282028"/>
                      <a:pt x="3728" y="262680"/>
                    </a:cubicBezTo>
                    <a:close/>
                    <a:moveTo>
                      <a:pt x="352538" y="139898"/>
                    </a:moveTo>
                    <a:lnTo>
                      <a:pt x="352538" y="212824"/>
                    </a:lnTo>
                    <a:lnTo>
                      <a:pt x="487972" y="212824"/>
                    </a:lnTo>
                    <a:lnTo>
                      <a:pt x="487972" y="139898"/>
                    </a:lnTo>
                    <a:close/>
                    <a:moveTo>
                      <a:pt x="284077" y="0"/>
                    </a:moveTo>
                    <a:lnTo>
                      <a:pt x="352538" y="0"/>
                    </a:lnTo>
                    <a:lnTo>
                      <a:pt x="352538" y="77390"/>
                    </a:lnTo>
                    <a:lnTo>
                      <a:pt x="487972" y="77390"/>
                    </a:lnTo>
                    <a:lnTo>
                      <a:pt x="487972" y="0"/>
                    </a:lnTo>
                    <a:lnTo>
                      <a:pt x="554945" y="0"/>
                    </a:lnTo>
                    <a:lnTo>
                      <a:pt x="554945" y="77390"/>
                    </a:lnTo>
                    <a:lnTo>
                      <a:pt x="677728" y="77390"/>
                    </a:lnTo>
                    <a:lnTo>
                      <a:pt x="677728" y="136178"/>
                    </a:lnTo>
                    <a:lnTo>
                      <a:pt x="554945" y="136178"/>
                    </a:lnTo>
                    <a:lnTo>
                      <a:pt x="554945" y="212824"/>
                    </a:lnTo>
                    <a:lnTo>
                      <a:pt x="688890" y="212824"/>
                    </a:lnTo>
                    <a:lnTo>
                      <a:pt x="688890" y="275332"/>
                    </a:lnTo>
                    <a:lnTo>
                      <a:pt x="546759" y="275332"/>
                    </a:lnTo>
                    <a:cubicBezTo>
                      <a:pt x="566603" y="315516"/>
                      <a:pt x="616708" y="355451"/>
                      <a:pt x="697075" y="395139"/>
                    </a:cubicBezTo>
                    <a:lnTo>
                      <a:pt x="665078" y="461367"/>
                    </a:lnTo>
                    <a:cubicBezTo>
                      <a:pt x="619437" y="434082"/>
                      <a:pt x="581734" y="407045"/>
                      <a:pt x="551968" y="380256"/>
                    </a:cubicBezTo>
                    <a:lnTo>
                      <a:pt x="551968" y="532805"/>
                    </a:lnTo>
                    <a:lnTo>
                      <a:pt x="312355" y="532805"/>
                    </a:lnTo>
                    <a:lnTo>
                      <a:pt x="312355" y="580430"/>
                    </a:lnTo>
                    <a:cubicBezTo>
                      <a:pt x="312355" y="597793"/>
                      <a:pt x="321036" y="606475"/>
                      <a:pt x="338400" y="606475"/>
                    </a:cubicBezTo>
                    <a:lnTo>
                      <a:pt x="559409" y="606475"/>
                    </a:lnTo>
                    <a:cubicBezTo>
                      <a:pt x="580245" y="606475"/>
                      <a:pt x="592648" y="598785"/>
                      <a:pt x="596617" y="583406"/>
                    </a:cubicBezTo>
                    <a:cubicBezTo>
                      <a:pt x="600585" y="567531"/>
                      <a:pt x="604306" y="539998"/>
                      <a:pt x="607779" y="500807"/>
                    </a:cubicBezTo>
                    <a:lnTo>
                      <a:pt x="679216" y="526851"/>
                    </a:lnTo>
                    <a:cubicBezTo>
                      <a:pt x="671279" y="595808"/>
                      <a:pt x="660613" y="637232"/>
                      <a:pt x="647218" y="651123"/>
                    </a:cubicBezTo>
                    <a:cubicBezTo>
                      <a:pt x="634320" y="664517"/>
                      <a:pt x="608771" y="671215"/>
                      <a:pt x="570572" y="671215"/>
                    </a:cubicBezTo>
                    <a:lnTo>
                      <a:pt x="329470" y="671215"/>
                    </a:lnTo>
                    <a:cubicBezTo>
                      <a:pt x="297720" y="671215"/>
                      <a:pt x="275396" y="665262"/>
                      <a:pt x="262497" y="653355"/>
                    </a:cubicBezTo>
                    <a:cubicBezTo>
                      <a:pt x="250095" y="640953"/>
                      <a:pt x="243894" y="617885"/>
                      <a:pt x="243894" y="584150"/>
                    </a:cubicBezTo>
                    <a:lnTo>
                      <a:pt x="243894" y="417463"/>
                    </a:lnTo>
                    <a:cubicBezTo>
                      <a:pt x="231492" y="427881"/>
                      <a:pt x="208671" y="443508"/>
                      <a:pt x="175433" y="464344"/>
                    </a:cubicBezTo>
                    <a:lnTo>
                      <a:pt x="133017" y="401836"/>
                    </a:lnTo>
                    <a:cubicBezTo>
                      <a:pt x="215368" y="364629"/>
                      <a:pt x="267458" y="322709"/>
                      <a:pt x="289286" y="276076"/>
                    </a:cubicBezTo>
                    <a:lnTo>
                      <a:pt x="170224" y="276076"/>
                    </a:lnTo>
                    <a:lnTo>
                      <a:pt x="170224" y="213568"/>
                    </a:lnTo>
                    <a:lnTo>
                      <a:pt x="284077" y="213568"/>
                    </a:lnTo>
                    <a:lnTo>
                      <a:pt x="284077" y="139154"/>
                    </a:lnTo>
                    <a:lnTo>
                      <a:pt x="185107" y="139154"/>
                    </a:lnTo>
                    <a:lnTo>
                      <a:pt x="185107" y="98970"/>
                    </a:lnTo>
                    <a:lnTo>
                      <a:pt x="139714" y="155525"/>
                    </a:lnTo>
                    <a:cubicBezTo>
                      <a:pt x="99034" y="118318"/>
                      <a:pt x="62075" y="89297"/>
                      <a:pt x="28837" y="68461"/>
                    </a:cubicBezTo>
                    <a:lnTo>
                      <a:pt x="77950" y="13394"/>
                    </a:lnTo>
                    <a:cubicBezTo>
                      <a:pt x="120118" y="40183"/>
                      <a:pt x="155837" y="64740"/>
                      <a:pt x="185107" y="87064"/>
                    </a:cubicBezTo>
                    <a:lnTo>
                      <a:pt x="185107" y="77390"/>
                    </a:lnTo>
                    <a:lnTo>
                      <a:pt x="284077" y="7739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51" name="bk object 16"/>
          <p:cNvSpPr/>
          <p:nvPr userDrawn="1"/>
        </p:nvSpPr>
        <p:spPr>
          <a:xfrm>
            <a:off x="7521067" y="22118"/>
            <a:ext cx="4006850" cy="4626610"/>
          </a:xfrm>
          <a:custGeom>
            <a:avLst/>
            <a:gdLst/>
            <a:ahLst/>
            <a:cxnLst/>
            <a:rect l="l" t="t" r="r" b="b"/>
            <a:pathLst>
              <a:path w="4006850" h="4626610">
                <a:moveTo>
                  <a:pt x="2003234" y="0"/>
                </a:moveTo>
                <a:lnTo>
                  <a:pt x="0" y="1156550"/>
                </a:lnTo>
                <a:lnTo>
                  <a:pt x="0" y="3469716"/>
                </a:lnTo>
                <a:lnTo>
                  <a:pt x="2003234" y="4626292"/>
                </a:lnTo>
                <a:lnTo>
                  <a:pt x="4006532" y="3469716"/>
                </a:lnTo>
                <a:lnTo>
                  <a:pt x="4006532" y="1156550"/>
                </a:lnTo>
                <a:lnTo>
                  <a:pt x="2003234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0071" t="-1358" r="-60071" b="-1358"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文字版面配置區 4"/>
          <p:cNvSpPr>
            <a:spLocks noGrp="1"/>
          </p:cNvSpPr>
          <p:nvPr>
            <p:ph type="body" sz="quarter" idx="11" hasCustomPrompt="1"/>
          </p:nvPr>
        </p:nvSpPr>
        <p:spPr>
          <a:xfrm>
            <a:off x="989990" y="3602191"/>
            <a:ext cx="6705600" cy="2722409"/>
          </a:xfrm>
          <a:prstGeom prst="rect">
            <a:avLst/>
          </a:prstGeom>
        </p:spPr>
        <p:txBody>
          <a:bodyPr/>
          <a:lstStyle>
            <a:lvl1pPr>
              <a:defRPr sz="2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HK" kern="0" dirty="0" smtClean="0"/>
              <a:t>Insert the sub title of your presentation</a:t>
            </a:r>
            <a:endParaRPr lang="en-US" altLang="zh-HK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</p:spPr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k object 16"/>
          <p:cNvSpPr/>
          <p:nvPr userDrawn="1"/>
        </p:nvSpPr>
        <p:spPr>
          <a:xfrm>
            <a:off x="6516000" y="1123950"/>
            <a:ext cx="5674995" cy="5734050"/>
          </a:xfrm>
          <a:custGeom>
            <a:avLst/>
            <a:gdLst/>
            <a:ahLst/>
            <a:cxnLst/>
            <a:rect l="l" t="t" r="r" b="b"/>
            <a:pathLst>
              <a:path w="5674995" h="5734050">
                <a:moveTo>
                  <a:pt x="5000929" y="0"/>
                </a:moveTo>
                <a:lnTo>
                  <a:pt x="0" y="2887332"/>
                </a:lnTo>
                <a:lnTo>
                  <a:pt x="0" y="5733973"/>
                </a:lnTo>
                <a:lnTo>
                  <a:pt x="5674804" y="5733973"/>
                </a:lnTo>
                <a:lnTo>
                  <a:pt x="5674804" y="389064"/>
                </a:lnTo>
                <a:lnTo>
                  <a:pt x="5000929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5938" t="5792" r="-35980" b="-5792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bk object 17"/>
          <p:cNvSpPr/>
          <p:nvPr userDrawn="1"/>
        </p:nvSpPr>
        <p:spPr>
          <a:xfrm>
            <a:off x="374949" y="5785176"/>
            <a:ext cx="1790700" cy="1073150"/>
          </a:xfrm>
          <a:custGeom>
            <a:avLst/>
            <a:gdLst/>
            <a:ahLst/>
            <a:cxnLst/>
            <a:rect l="l" t="t" r="r" b="b"/>
            <a:pathLst>
              <a:path w="1790700" h="1073150">
                <a:moveTo>
                  <a:pt x="895286" y="0"/>
                </a:moveTo>
                <a:lnTo>
                  <a:pt x="0" y="516902"/>
                </a:lnTo>
                <a:lnTo>
                  <a:pt x="0" y="1072819"/>
                </a:lnTo>
                <a:lnTo>
                  <a:pt x="14427" y="1072819"/>
                </a:lnTo>
                <a:lnTo>
                  <a:pt x="14493" y="525221"/>
                </a:lnTo>
                <a:lnTo>
                  <a:pt x="895286" y="16662"/>
                </a:lnTo>
                <a:lnTo>
                  <a:pt x="924145" y="16662"/>
                </a:lnTo>
                <a:lnTo>
                  <a:pt x="895286" y="0"/>
                </a:lnTo>
                <a:close/>
              </a:path>
              <a:path w="1790700" h="1073150">
                <a:moveTo>
                  <a:pt x="924145" y="16662"/>
                </a:moveTo>
                <a:lnTo>
                  <a:pt x="895286" y="16662"/>
                </a:lnTo>
                <a:lnTo>
                  <a:pt x="1776158" y="525221"/>
                </a:lnTo>
                <a:lnTo>
                  <a:pt x="1776158" y="1072819"/>
                </a:lnTo>
                <a:lnTo>
                  <a:pt x="1790585" y="1072819"/>
                </a:lnTo>
                <a:lnTo>
                  <a:pt x="1790541" y="516902"/>
                </a:lnTo>
                <a:lnTo>
                  <a:pt x="924145" y="16662"/>
                </a:lnTo>
                <a:close/>
              </a:path>
            </a:pathLst>
          </a:custGeom>
          <a:solidFill>
            <a:srgbClr val="F0CC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bk object 18"/>
          <p:cNvSpPr/>
          <p:nvPr userDrawn="1"/>
        </p:nvSpPr>
        <p:spPr>
          <a:xfrm>
            <a:off x="0" y="5051511"/>
            <a:ext cx="1285240" cy="1483995"/>
          </a:xfrm>
          <a:custGeom>
            <a:avLst/>
            <a:gdLst/>
            <a:ahLst/>
            <a:cxnLst/>
            <a:rect l="l" t="t" r="r" b="b"/>
            <a:pathLst>
              <a:path w="1285240" h="1483995">
                <a:moveTo>
                  <a:pt x="0" y="0"/>
                </a:moveTo>
                <a:lnTo>
                  <a:pt x="0" y="16675"/>
                </a:lnTo>
                <a:lnTo>
                  <a:pt x="1255801" y="741895"/>
                </a:lnTo>
                <a:lnTo>
                  <a:pt x="0" y="1467142"/>
                </a:lnTo>
                <a:lnTo>
                  <a:pt x="0" y="1483804"/>
                </a:lnTo>
                <a:lnTo>
                  <a:pt x="1284668" y="741895"/>
                </a:lnTo>
                <a:lnTo>
                  <a:pt x="0" y="0"/>
                </a:lnTo>
                <a:close/>
              </a:path>
            </a:pathLst>
          </a:custGeom>
          <a:solidFill>
            <a:srgbClr val="F0CC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bk object 19"/>
          <p:cNvSpPr/>
          <p:nvPr userDrawn="1"/>
        </p:nvSpPr>
        <p:spPr>
          <a:xfrm>
            <a:off x="0" y="6293773"/>
            <a:ext cx="389890" cy="564515"/>
          </a:xfrm>
          <a:custGeom>
            <a:avLst/>
            <a:gdLst/>
            <a:ahLst/>
            <a:cxnLst/>
            <a:rect l="l" t="t" r="r" b="b"/>
            <a:pathLst>
              <a:path w="389890" h="564515">
                <a:moveTo>
                  <a:pt x="389369" y="24993"/>
                </a:moveTo>
                <a:lnTo>
                  <a:pt x="374954" y="24993"/>
                </a:lnTo>
                <a:lnTo>
                  <a:pt x="374954" y="564222"/>
                </a:lnTo>
                <a:lnTo>
                  <a:pt x="389369" y="564222"/>
                </a:lnTo>
                <a:lnTo>
                  <a:pt x="389369" y="24993"/>
                </a:lnTo>
                <a:close/>
              </a:path>
              <a:path w="389890" h="564515">
                <a:moveTo>
                  <a:pt x="389369" y="0"/>
                </a:moveTo>
                <a:lnTo>
                  <a:pt x="0" y="224866"/>
                </a:lnTo>
                <a:lnTo>
                  <a:pt x="0" y="241528"/>
                </a:lnTo>
                <a:lnTo>
                  <a:pt x="374954" y="24993"/>
                </a:lnTo>
                <a:lnTo>
                  <a:pt x="389369" y="24993"/>
                </a:lnTo>
                <a:lnTo>
                  <a:pt x="389369" y="0"/>
                </a:lnTo>
                <a:close/>
              </a:path>
            </a:pathLst>
          </a:custGeom>
          <a:solidFill>
            <a:srgbClr val="F0CC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bk object 21"/>
          <p:cNvSpPr/>
          <p:nvPr userDrawn="1"/>
        </p:nvSpPr>
        <p:spPr>
          <a:xfrm>
            <a:off x="10176129" y="459657"/>
            <a:ext cx="2016125" cy="2343785"/>
          </a:xfrm>
          <a:custGeom>
            <a:avLst/>
            <a:gdLst/>
            <a:ahLst/>
            <a:cxnLst/>
            <a:rect l="l" t="t" r="r" b="b"/>
            <a:pathLst>
              <a:path w="2016125" h="2343785">
                <a:moveTo>
                  <a:pt x="1014603" y="0"/>
                </a:moveTo>
                <a:lnTo>
                  <a:pt x="0" y="585787"/>
                </a:lnTo>
                <a:lnTo>
                  <a:pt x="0" y="1757299"/>
                </a:lnTo>
                <a:lnTo>
                  <a:pt x="4089" y="1759750"/>
                </a:lnTo>
                <a:lnTo>
                  <a:pt x="1014603" y="2343162"/>
                </a:lnTo>
                <a:lnTo>
                  <a:pt x="2015870" y="1765096"/>
                </a:lnTo>
                <a:lnTo>
                  <a:pt x="2015870" y="578091"/>
                </a:lnTo>
                <a:lnTo>
                  <a:pt x="1014603" y="0"/>
                </a:lnTo>
                <a:close/>
              </a:path>
            </a:pathLst>
          </a:custGeom>
          <a:solidFill>
            <a:srgbClr val="3351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文字版面配置區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8142" y="869973"/>
            <a:ext cx="6304658" cy="9318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HK" sz="3600" b="1" kern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HK" sz="3600" b="1" kern="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Insert</a:t>
            </a:r>
            <a:r>
              <a:rPr lang="en-US" altLang="zh-HK" sz="3600" kern="0" dirty="0" smtClean="0">
                <a:solidFill>
                  <a:schemeClr val="tx2">
                    <a:lumMod val="75000"/>
                  </a:schemeClr>
                </a:solidFill>
              </a:rPr>
              <a:t> your Slide Title Here</a:t>
            </a:r>
            <a:endParaRPr lang="en-US" altLang="zh-HK" sz="3600" kern="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文字版面配置區 18"/>
          <p:cNvSpPr>
            <a:spLocks noGrp="1"/>
          </p:cNvSpPr>
          <p:nvPr>
            <p:ph type="body" sz="quarter" idx="14" hasCustomPrompt="1"/>
          </p:nvPr>
        </p:nvSpPr>
        <p:spPr>
          <a:xfrm>
            <a:off x="920051" y="1871505"/>
            <a:ext cx="4995862" cy="27130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HK" sz="1600" b="0" kern="0" noProof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HK" sz="1600" b="0" kern="0" dirty="0" smtClean="0">
                <a:solidFill>
                  <a:schemeClr val="tx1"/>
                </a:solidFill>
              </a:rPr>
              <a:t>Lorem ipsum dolor sit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amet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,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consectetuer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adipiscing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elit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.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Aenean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commodo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ligula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eget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dolor.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Aenean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massa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. Cum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sociis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natoque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penatibus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et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magnis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dis parturient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montes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,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nascetur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ridiculus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mus.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Donec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quam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felis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,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ultricies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nec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pellentesque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pretium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quis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,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sem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nascetur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ridiculus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mus.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Donec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quam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felis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,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ultricies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nec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pellentesque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pretium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quis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,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sem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montesna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.</a:t>
            </a:r>
            <a:endParaRPr lang="en-US" altLang="zh-HK" sz="1600" b="0" kern="0" dirty="0">
              <a:solidFill>
                <a:schemeClr val="tx1"/>
              </a:solidFill>
            </a:endParaRPr>
          </a:p>
        </p:txBody>
      </p:sp>
      <p:sp>
        <p:nvSpPr>
          <p:cNvPr id="9" name="文字版面配置區 8"/>
          <p:cNvSpPr>
            <a:spLocks noGrp="1"/>
          </p:cNvSpPr>
          <p:nvPr>
            <p:ph type="body" sz="quarter" idx="16" hasCustomPrompt="1"/>
          </p:nvPr>
        </p:nvSpPr>
        <p:spPr>
          <a:xfrm>
            <a:off x="10307891" y="1107325"/>
            <a:ext cx="1752600" cy="191933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HK" sz="2800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HK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Section</a:t>
            </a:r>
            <a:endParaRPr kumimoji="0" lang="en-US" altLang="zh-HK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HK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One</a:t>
            </a:r>
            <a:endParaRPr kumimoji="0" lang="zh-HK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8" hasCustomPrompt="1"/>
          </p:nvPr>
        </p:nvSpPr>
        <p:spPr>
          <a:xfrm>
            <a:off x="990600" y="4728691"/>
            <a:ext cx="3276600" cy="451176"/>
          </a:xfrm>
          <a:prstGeom prst="rect">
            <a:avLst/>
          </a:prstGeom>
          <a:solidFill>
            <a:srgbClr val="C0A061"/>
          </a:solidFill>
        </p:spPr>
        <p:txBody>
          <a:bodyPr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dirty="0" smtClean="0"/>
              <a:t>Dummy Text Lorem</a:t>
            </a:r>
            <a:endParaRPr lang="zh-TW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k object 16"/>
          <p:cNvSpPr/>
          <p:nvPr userDrawn="1"/>
        </p:nvSpPr>
        <p:spPr>
          <a:xfrm>
            <a:off x="7838009" y="0"/>
            <a:ext cx="4354195" cy="6858000"/>
          </a:xfrm>
          <a:custGeom>
            <a:avLst/>
            <a:gdLst/>
            <a:ahLst/>
            <a:cxnLst/>
            <a:rect l="l" t="t" r="r" b="b"/>
            <a:pathLst>
              <a:path w="4354195" h="6858000">
                <a:moveTo>
                  <a:pt x="4353990" y="0"/>
                </a:moveTo>
                <a:lnTo>
                  <a:pt x="0" y="0"/>
                </a:lnTo>
                <a:lnTo>
                  <a:pt x="0" y="5734591"/>
                </a:lnTo>
                <a:lnTo>
                  <a:pt x="20142" y="5746630"/>
                </a:lnTo>
                <a:lnTo>
                  <a:pt x="1945131" y="6858000"/>
                </a:lnTo>
                <a:lnTo>
                  <a:pt x="4353990" y="6858000"/>
                </a:lnTo>
                <a:lnTo>
                  <a:pt x="4353990" y="0"/>
                </a:lnTo>
                <a:close/>
              </a:path>
            </a:pathLst>
          </a:custGeom>
          <a:solidFill>
            <a:srgbClr val="9F864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bk object 17"/>
          <p:cNvSpPr/>
          <p:nvPr userDrawn="1"/>
        </p:nvSpPr>
        <p:spPr>
          <a:xfrm>
            <a:off x="5081640" y="5463454"/>
            <a:ext cx="1790700" cy="1395095"/>
          </a:xfrm>
          <a:custGeom>
            <a:avLst/>
            <a:gdLst/>
            <a:ahLst/>
            <a:cxnLst/>
            <a:rect l="l" t="t" r="r" b="b"/>
            <a:pathLst>
              <a:path w="1790700" h="1395095">
                <a:moveTo>
                  <a:pt x="895311" y="0"/>
                </a:moveTo>
                <a:lnTo>
                  <a:pt x="65" y="516877"/>
                </a:lnTo>
                <a:lnTo>
                  <a:pt x="0" y="1394548"/>
                </a:lnTo>
                <a:lnTo>
                  <a:pt x="14427" y="1394548"/>
                </a:lnTo>
                <a:lnTo>
                  <a:pt x="14427" y="525208"/>
                </a:lnTo>
                <a:lnTo>
                  <a:pt x="895311" y="16649"/>
                </a:lnTo>
                <a:lnTo>
                  <a:pt x="924150" y="16649"/>
                </a:lnTo>
                <a:lnTo>
                  <a:pt x="895311" y="0"/>
                </a:lnTo>
                <a:close/>
              </a:path>
              <a:path w="1790700" h="1395095">
                <a:moveTo>
                  <a:pt x="924150" y="16649"/>
                </a:moveTo>
                <a:lnTo>
                  <a:pt x="895311" y="16649"/>
                </a:lnTo>
                <a:lnTo>
                  <a:pt x="1776092" y="525208"/>
                </a:lnTo>
                <a:lnTo>
                  <a:pt x="1776158" y="1394548"/>
                </a:lnTo>
                <a:lnTo>
                  <a:pt x="1790585" y="1394548"/>
                </a:lnTo>
                <a:lnTo>
                  <a:pt x="1790585" y="516877"/>
                </a:lnTo>
                <a:lnTo>
                  <a:pt x="924150" y="16649"/>
                </a:lnTo>
                <a:close/>
              </a:path>
            </a:pathLst>
          </a:custGeom>
          <a:solidFill>
            <a:srgbClr val="F0CC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bk object 18"/>
          <p:cNvSpPr/>
          <p:nvPr userDrawn="1"/>
        </p:nvSpPr>
        <p:spPr>
          <a:xfrm>
            <a:off x="5962516" y="1888958"/>
            <a:ext cx="6229985" cy="4617085"/>
          </a:xfrm>
          <a:custGeom>
            <a:avLst/>
            <a:gdLst/>
            <a:ahLst/>
            <a:cxnLst/>
            <a:rect l="l" t="t" r="r" b="b"/>
            <a:pathLst>
              <a:path w="6229984" h="4617084">
                <a:moveTo>
                  <a:pt x="6229489" y="0"/>
                </a:moveTo>
                <a:lnTo>
                  <a:pt x="0" y="3582708"/>
                </a:lnTo>
                <a:lnTo>
                  <a:pt x="1790230" y="4616602"/>
                </a:lnTo>
                <a:lnTo>
                  <a:pt x="1819263" y="4599927"/>
                </a:lnTo>
                <a:lnTo>
                  <a:pt x="1790230" y="4599927"/>
                </a:lnTo>
                <a:lnTo>
                  <a:pt x="28854" y="3582708"/>
                </a:lnTo>
                <a:lnTo>
                  <a:pt x="6229489" y="16637"/>
                </a:lnTo>
                <a:lnTo>
                  <a:pt x="6229489" y="0"/>
                </a:lnTo>
                <a:close/>
              </a:path>
              <a:path w="6229984" h="4617084">
                <a:moveTo>
                  <a:pt x="6229489" y="2050288"/>
                </a:moveTo>
                <a:lnTo>
                  <a:pt x="1790230" y="4599927"/>
                </a:lnTo>
                <a:lnTo>
                  <a:pt x="1819263" y="4599927"/>
                </a:lnTo>
                <a:lnTo>
                  <a:pt x="6229489" y="2066937"/>
                </a:lnTo>
                <a:lnTo>
                  <a:pt x="6229489" y="2050288"/>
                </a:lnTo>
                <a:close/>
              </a:path>
            </a:pathLst>
          </a:custGeom>
          <a:solidFill>
            <a:srgbClr val="F0CC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bk object 19"/>
          <p:cNvSpPr/>
          <p:nvPr userDrawn="1"/>
        </p:nvSpPr>
        <p:spPr>
          <a:xfrm>
            <a:off x="6857805" y="5972022"/>
            <a:ext cx="1534160" cy="886460"/>
          </a:xfrm>
          <a:custGeom>
            <a:avLst/>
            <a:gdLst/>
            <a:ahLst/>
            <a:cxnLst/>
            <a:rect l="l" t="t" r="r" b="b"/>
            <a:pathLst>
              <a:path w="1534159" h="886459">
                <a:moveTo>
                  <a:pt x="0" y="0"/>
                </a:moveTo>
                <a:lnTo>
                  <a:pt x="0" y="885977"/>
                </a:lnTo>
                <a:lnTo>
                  <a:pt x="14427" y="885977"/>
                </a:lnTo>
                <a:lnTo>
                  <a:pt x="14427" y="25018"/>
                </a:lnTo>
                <a:lnTo>
                  <a:pt x="43321" y="25018"/>
                </a:lnTo>
                <a:lnTo>
                  <a:pt x="0" y="0"/>
                </a:lnTo>
                <a:close/>
              </a:path>
              <a:path w="1534159" h="886459">
                <a:moveTo>
                  <a:pt x="43321" y="25018"/>
                </a:moveTo>
                <a:lnTo>
                  <a:pt x="14427" y="25018"/>
                </a:lnTo>
                <a:lnTo>
                  <a:pt x="1505254" y="885977"/>
                </a:lnTo>
                <a:lnTo>
                  <a:pt x="1534109" y="885977"/>
                </a:lnTo>
                <a:lnTo>
                  <a:pt x="43321" y="25018"/>
                </a:lnTo>
                <a:close/>
              </a:path>
            </a:pathLst>
          </a:custGeom>
          <a:solidFill>
            <a:srgbClr val="F0CC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bk object 20"/>
          <p:cNvSpPr/>
          <p:nvPr userDrawn="1"/>
        </p:nvSpPr>
        <p:spPr>
          <a:xfrm>
            <a:off x="7838009" y="0"/>
            <a:ext cx="4354195" cy="6858000"/>
          </a:xfrm>
          <a:custGeom>
            <a:avLst/>
            <a:gdLst/>
            <a:ahLst/>
            <a:cxnLst/>
            <a:rect l="l" t="t" r="r" b="b"/>
            <a:pathLst>
              <a:path w="4354195" h="6858000">
                <a:moveTo>
                  <a:pt x="4353990" y="0"/>
                </a:moveTo>
                <a:lnTo>
                  <a:pt x="0" y="0"/>
                </a:lnTo>
                <a:lnTo>
                  <a:pt x="0" y="5734591"/>
                </a:lnTo>
                <a:lnTo>
                  <a:pt x="20142" y="5746630"/>
                </a:lnTo>
                <a:lnTo>
                  <a:pt x="1945131" y="6858000"/>
                </a:lnTo>
                <a:lnTo>
                  <a:pt x="4353990" y="6858000"/>
                </a:lnTo>
                <a:lnTo>
                  <a:pt x="4353990" y="0"/>
                </a:lnTo>
                <a:close/>
              </a:path>
            </a:pathLst>
          </a:custGeom>
          <a:solidFill>
            <a:srgbClr val="9F864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bk object 21"/>
          <p:cNvSpPr/>
          <p:nvPr userDrawn="1"/>
        </p:nvSpPr>
        <p:spPr>
          <a:xfrm>
            <a:off x="6509613" y="1586230"/>
            <a:ext cx="4790440" cy="3581400"/>
          </a:xfrm>
          <a:custGeom>
            <a:avLst/>
            <a:gdLst/>
            <a:ahLst/>
            <a:cxnLst/>
            <a:rect l="l" t="t" r="r" b="b"/>
            <a:pathLst>
              <a:path w="4790440" h="3581400">
                <a:moveTo>
                  <a:pt x="4789868" y="3581222"/>
                </a:moveTo>
                <a:lnTo>
                  <a:pt x="0" y="3581222"/>
                </a:lnTo>
                <a:lnTo>
                  <a:pt x="0" y="0"/>
                </a:lnTo>
                <a:lnTo>
                  <a:pt x="4789868" y="0"/>
                </a:lnTo>
                <a:lnTo>
                  <a:pt x="4789868" y="3581222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文字版面配置區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8142" y="869973"/>
            <a:ext cx="6533258" cy="9318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HK" sz="3600" b="1" kern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HK" sz="3600" b="1" kern="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Insert</a:t>
            </a:r>
            <a:r>
              <a:rPr lang="en-US" altLang="zh-HK" sz="3600" kern="0" dirty="0" smtClean="0">
                <a:solidFill>
                  <a:schemeClr val="tx2">
                    <a:lumMod val="75000"/>
                  </a:schemeClr>
                </a:solidFill>
              </a:rPr>
              <a:t> your Slide Title Here</a:t>
            </a:r>
            <a:endParaRPr lang="en-US" altLang="zh-HK" sz="3600" kern="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文字版面配置區 21"/>
          <p:cNvSpPr>
            <a:spLocks noGrp="1"/>
          </p:cNvSpPr>
          <p:nvPr>
            <p:ph type="body" sz="quarter" idx="23" hasCustomPrompt="1"/>
          </p:nvPr>
        </p:nvSpPr>
        <p:spPr>
          <a:xfrm>
            <a:off x="884007" y="1927529"/>
            <a:ext cx="555649" cy="113778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zh-HK" altLang="en-US" sz="3000" b="1" kern="1200" dirty="0">
                <a:solidFill>
                  <a:srgbClr val="C0A0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HK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A06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endParaRPr kumimoji="0" lang="zh-HK" altLang="en-US" sz="7000" b="1" i="0" u="none" strike="noStrike" kern="1200" cap="none" spc="0" normalizeH="0" baseline="0" noProof="0" dirty="0">
              <a:ln>
                <a:noFill/>
              </a:ln>
              <a:solidFill>
                <a:srgbClr val="C0A06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" name="文字版面配置區 43"/>
          <p:cNvSpPr>
            <a:spLocks noGrp="1"/>
          </p:cNvSpPr>
          <p:nvPr>
            <p:ph type="body" sz="quarter" idx="30" hasCustomPrompt="1"/>
          </p:nvPr>
        </p:nvSpPr>
        <p:spPr>
          <a:xfrm>
            <a:off x="2369783" y="4372352"/>
            <a:ext cx="4005262" cy="18161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HK" sz="1600" b="0" kern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HK" sz="1600" b="0" kern="0" dirty="0" err="1" smtClean="0">
                <a:solidFill>
                  <a:schemeClr val="tx1"/>
                </a:solidFill>
              </a:rPr>
              <a:t>Donec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quam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ultricies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pellentesque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pretium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quis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,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sem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nascetur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ridiculus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Donec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quam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felis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,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ultricies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montesna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.</a:t>
            </a:r>
            <a:endParaRPr lang="en-US" altLang="zh-HK" sz="1600" b="0" kern="0" dirty="0">
              <a:solidFill>
                <a:schemeClr val="tx1"/>
              </a:solidFill>
            </a:endParaRPr>
          </a:p>
        </p:txBody>
      </p:sp>
      <p:sp>
        <p:nvSpPr>
          <p:cNvPr id="45" name="文字版面配置區 43"/>
          <p:cNvSpPr>
            <a:spLocks noGrp="1"/>
          </p:cNvSpPr>
          <p:nvPr>
            <p:ph type="body" sz="quarter" idx="31" hasCustomPrompt="1"/>
          </p:nvPr>
        </p:nvSpPr>
        <p:spPr>
          <a:xfrm>
            <a:off x="2369783" y="3130693"/>
            <a:ext cx="4005262" cy="18161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HK" sz="1600" b="0" kern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TW" sz="1600" b="0" kern="0" dirty="0" err="1" smtClean="0">
                <a:solidFill>
                  <a:schemeClr val="tx1"/>
                </a:solidFill>
              </a:rPr>
              <a:t>Aenean</a:t>
            </a:r>
            <a:r>
              <a:rPr lang="en-US" altLang="zh-TW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ultricies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pellentesque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pretium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quis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,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sem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nascetur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ridiculus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Donec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quam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felis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,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ultricies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montesna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.</a:t>
            </a:r>
            <a:endParaRPr lang="en-US" altLang="zh-HK" sz="1600" b="0" kern="0" dirty="0">
              <a:solidFill>
                <a:schemeClr val="tx1"/>
              </a:solidFill>
            </a:endParaRPr>
          </a:p>
        </p:txBody>
      </p:sp>
      <p:sp>
        <p:nvSpPr>
          <p:cNvPr id="46" name="文字版面配置區 43"/>
          <p:cNvSpPr>
            <a:spLocks noGrp="1"/>
          </p:cNvSpPr>
          <p:nvPr>
            <p:ph type="body" sz="quarter" idx="32" hasCustomPrompt="1"/>
          </p:nvPr>
        </p:nvSpPr>
        <p:spPr>
          <a:xfrm>
            <a:off x="2369783" y="1879409"/>
            <a:ext cx="4005262" cy="121134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HK" sz="1600" b="0" kern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TW" sz="1600" b="0" kern="0" dirty="0" smtClean="0">
                <a:solidFill>
                  <a:schemeClr val="tx1"/>
                </a:solidFill>
              </a:rPr>
              <a:t>Lorem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quam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ultricies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pellentesque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pretium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quis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,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sem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nascetur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ridiculus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Donec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quam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montesna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.</a:t>
            </a:r>
            <a:endParaRPr lang="en-US" altLang="zh-HK" sz="1600" b="0" kern="0" dirty="0">
              <a:solidFill>
                <a:schemeClr val="tx1"/>
              </a:solidFill>
            </a:endParaRPr>
          </a:p>
        </p:txBody>
      </p:sp>
      <p:sp>
        <p:nvSpPr>
          <p:cNvPr id="50" name="文字版面配置區 21"/>
          <p:cNvSpPr>
            <a:spLocks noGrp="1"/>
          </p:cNvSpPr>
          <p:nvPr>
            <p:ph type="body" sz="quarter" idx="33" hasCustomPrompt="1"/>
          </p:nvPr>
        </p:nvSpPr>
        <p:spPr>
          <a:xfrm>
            <a:off x="884007" y="4377718"/>
            <a:ext cx="555649" cy="113778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zh-HK" altLang="en-US" sz="3000" b="1" kern="1200" dirty="0">
                <a:solidFill>
                  <a:srgbClr val="C0A0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HK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A06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endParaRPr kumimoji="0" lang="zh-HK" altLang="en-US" sz="7000" b="1" i="0" u="none" strike="noStrike" kern="1200" cap="none" spc="0" normalizeH="0" baseline="0" noProof="0" dirty="0">
              <a:ln>
                <a:noFill/>
              </a:ln>
              <a:solidFill>
                <a:srgbClr val="C0A06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" name="文字版面配置區 21"/>
          <p:cNvSpPr>
            <a:spLocks noGrp="1"/>
          </p:cNvSpPr>
          <p:nvPr>
            <p:ph type="body" sz="quarter" idx="34" hasCustomPrompt="1"/>
          </p:nvPr>
        </p:nvSpPr>
        <p:spPr>
          <a:xfrm>
            <a:off x="884007" y="3098993"/>
            <a:ext cx="555649" cy="113778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zh-HK" altLang="en-US" sz="3000" b="1" kern="1200" dirty="0">
                <a:solidFill>
                  <a:srgbClr val="C0A0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HK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A06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</a:t>
            </a:r>
            <a:endParaRPr kumimoji="0" lang="zh-HK" altLang="en-US" sz="7000" b="1" i="0" u="none" strike="noStrike" kern="1200" cap="none" spc="0" normalizeH="0" baseline="0" noProof="0" dirty="0">
              <a:ln>
                <a:noFill/>
              </a:ln>
              <a:solidFill>
                <a:srgbClr val="C0A06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41" hasCustomPrompt="1"/>
          </p:nvPr>
        </p:nvSpPr>
        <p:spPr>
          <a:xfrm>
            <a:off x="1143001" y="1938079"/>
            <a:ext cx="990600" cy="990990"/>
          </a:xfrm>
          <a:prstGeom prst="rect">
            <a:avLst/>
          </a:prstGeom>
        </p:spPr>
        <p:txBody>
          <a:bodyPr/>
          <a:lstStyle>
            <a:lvl1pPr algn="ctr">
              <a:defRPr sz="7000" b="1">
                <a:solidFill>
                  <a:srgbClr val="C0A0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TW" dirty="0" smtClean="0"/>
              <a:t>1</a:t>
            </a:r>
            <a:endParaRPr lang="zh-TW" altLang="en-US" dirty="0" smtClean="0"/>
          </a:p>
        </p:txBody>
      </p:sp>
      <p:sp>
        <p:nvSpPr>
          <p:cNvPr id="20" name="文字版面配置區 2"/>
          <p:cNvSpPr>
            <a:spLocks noGrp="1"/>
          </p:cNvSpPr>
          <p:nvPr>
            <p:ph type="body" sz="quarter" idx="42" hasCustomPrompt="1"/>
          </p:nvPr>
        </p:nvSpPr>
        <p:spPr>
          <a:xfrm>
            <a:off x="1143001" y="2962749"/>
            <a:ext cx="1177530" cy="990990"/>
          </a:xfrm>
          <a:prstGeom prst="rect">
            <a:avLst/>
          </a:prstGeom>
        </p:spPr>
        <p:txBody>
          <a:bodyPr/>
          <a:lstStyle>
            <a:lvl1pPr algn="ctr">
              <a:defRPr sz="7000" b="1">
                <a:solidFill>
                  <a:srgbClr val="C0A0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TW" dirty="0" smtClean="0"/>
              <a:t>10</a:t>
            </a:r>
            <a:endParaRPr lang="zh-TW" altLang="en-US" dirty="0" smtClean="0"/>
          </a:p>
        </p:txBody>
      </p:sp>
      <p:sp>
        <p:nvSpPr>
          <p:cNvPr id="21" name="文字版面配置區 2"/>
          <p:cNvSpPr>
            <a:spLocks noGrp="1"/>
          </p:cNvSpPr>
          <p:nvPr>
            <p:ph type="body" sz="quarter" idx="43" hasCustomPrompt="1"/>
          </p:nvPr>
        </p:nvSpPr>
        <p:spPr>
          <a:xfrm>
            <a:off x="1143000" y="4209135"/>
            <a:ext cx="1177531" cy="990990"/>
          </a:xfrm>
          <a:prstGeom prst="rect">
            <a:avLst/>
          </a:prstGeom>
        </p:spPr>
        <p:txBody>
          <a:bodyPr/>
          <a:lstStyle>
            <a:lvl1pPr algn="ctr">
              <a:defRPr sz="7000" b="1">
                <a:solidFill>
                  <a:srgbClr val="C0A0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TW" dirty="0" smtClean="0"/>
              <a:t>30</a:t>
            </a:r>
            <a:endParaRPr lang="zh-TW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8529320" cy="6858000"/>
          </a:xfrm>
          <a:custGeom>
            <a:avLst/>
            <a:gdLst/>
            <a:ahLst/>
            <a:cxnLst/>
            <a:rect l="l" t="t" r="r" b="b"/>
            <a:pathLst>
              <a:path w="8529320" h="6858000">
                <a:moveTo>
                  <a:pt x="6581736" y="0"/>
                </a:moveTo>
                <a:lnTo>
                  <a:pt x="0" y="0"/>
                </a:lnTo>
                <a:lnTo>
                  <a:pt x="0" y="6858000"/>
                </a:lnTo>
                <a:lnTo>
                  <a:pt x="8528850" y="6858000"/>
                </a:lnTo>
                <a:lnTo>
                  <a:pt x="6602818" y="5746457"/>
                </a:lnTo>
                <a:lnTo>
                  <a:pt x="6582689" y="5734418"/>
                </a:lnTo>
                <a:lnTo>
                  <a:pt x="6581736" y="0"/>
                </a:lnTo>
                <a:close/>
              </a:path>
            </a:pathLst>
          </a:custGeom>
          <a:solidFill>
            <a:srgbClr val="3351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bk object 48"/>
          <p:cNvSpPr/>
          <p:nvPr userDrawn="1"/>
        </p:nvSpPr>
        <p:spPr>
          <a:xfrm>
            <a:off x="8804239" y="5463452"/>
            <a:ext cx="1790700" cy="1395095"/>
          </a:xfrm>
          <a:custGeom>
            <a:avLst/>
            <a:gdLst/>
            <a:ahLst/>
            <a:cxnLst/>
            <a:rect l="l" t="t" r="r" b="b"/>
            <a:pathLst>
              <a:path w="1790700" h="1395095">
                <a:moveTo>
                  <a:pt x="895311" y="0"/>
                </a:moveTo>
                <a:lnTo>
                  <a:pt x="43" y="516889"/>
                </a:lnTo>
                <a:lnTo>
                  <a:pt x="0" y="1394547"/>
                </a:lnTo>
                <a:lnTo>
                  <a:pt x="14439" y="1394547"/>
                </a:lnTo>
                <a:lnTo>
                  <a:pt x="14439" y="525208"/>
                </a:lnTo>
                <a:lnTo>
                  <a:pt x="895311" y="16649"/>
                </a:lnTo>
                <a:lnTo>
                  <a:pt x="924149" y="16649"/>
                </a:lnTo>
                <a:lnTo>
                  <a:pt x="895311" y="0"/>
                </a:lnTo>
                <a:close/>
              </a:path>
              <a:path w="1790700" h="1395095">
                <a:moveTo>
                  <a:pt x="924149" y="16649"/>
                </a:moveTo>
                <a:lnTo>
                  <a:pt x="895311" y="16649"/>
                </a:lnTo>
                <a:lnTo>
                  <a:pt x="1776105" y="525208"/>
                </a:lnTo>
                <a:lnTo>
                  <a:pt x="1776171" y="1394547"/>
                </a:lnTo>
                <a:lnTo>
                  <a:pt x="1790585" y="1394547"/>
                </a:lnTo>
                <a:lnTo>
                  <a:pt x="1790585" y="516889"/>
                </a:lnTo>
                <a:lnTo>
                  <a:pt x="924149" y="16649"/>
                </a:lnTo>
                <a:close/>
              </a:path>
            </a:pathLst>
          </a:custGeom>
          <a:solidFill>
            <a:srgbClr val="F0CC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bk object 49"/>
          <p:cNvSpPr/>
          <p:nvPr userDrawn="1"/>
        </p:nvSpPr>
        <p:spPr>
          <a:xfrm>
            <a:off x="9685130" y="4029916"/>
            <a:ext cx="2506980" cy="2475865"/>
          </a:xfrm>
          <a:custGeom>
            <a:avLst/>
            <a:gdLst/>
            <a:ahLst/>
            <a:cxnLst/>
            <a:rect l="l" t="t" r="r" b="b"/>
            <a:pathLst>
              <a:path w="2506979" h="2475865">
                <a:moveTo>
                  <a:pt x="2506869" y="0"/>
                </a:moveTo>
                <a:lnTo>
                  <a:pt x="0" y="1441756"/>
                </a:lnTo>
                <a:lnTo>
                  <a:pt x="1790230" y="2475638"/>
                </a:lnTo>
                <a:lnTo>
                  <a:pt x="1819241" y="2458975"/>
                </a:lnTo>
                <a:lnTo>
                  <a:pt x="1790230" y="2458975"/>
                </a:lnTo>
                <a:lnTo>
                  <a:pt x="28854" y="1441756"/>
                </a:lnTo>
                <a:lnTo>
                  <a:pt x="2506869" y="16614"/>
                </a:lnTo>
                <a:lnTo>
                  <a:pt x="2506869" y="0"/>
                </a:lnTo>
                <a:close/>
              </a:path>
              <a:path w="2506979" h="2475865">
                <a:moveTo>
                  <a:pt x="2506869" y="2047379"/>
                </a:moveTo>
                <a:lnTo>
                  <a:pt x="1790230" y="2458975"/>
                </a:lnTo>
                <a:lnTo>
                  <a:pt x="1819241" y="2458975"/>
                </a:lnTo>
                <a:lnTo>
                  <a:pt x="2506869" y="2064039"/>
                </a:lnTo>
                <a:lnTo>
                  <a:pt x="2506869" y="2047379"/>
                </a:lnTo>
                <a:close/>
              </a:path>
            </a:pathLst>
          </a:custGeom>
          <a:solidFill>
            <a:srgbClr val="F0CC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bk object 50"/>
          <p:cNvSpPr/>
          <p:nvPr userDrawn="1"/>
        </p:nvSpPr>
        <p:spPr>
          <a:xfrm>
            <a:off x="10580405" y="5972030"/>
            <a:ext cx="1534160" cy="886460"/>
          </a:xfrm>
          <a:custGeom>
            <a:avLst/>
            <a:gdLst/>
            <a:ahLst/>
            <a:cxnLst/>
            <a:rect l="l" t="t" r="r" b="b"/>
            <a:pathLst>
              <a:path w="1534159" h="886459">
                <a:moveTo>
                  <a:pt x="0" y="0"/>
                </a:moveTo>
                <a:lnTo>
                  <a:pt x="0" y="885969"/>
                </a:lnTo>
                <a:lnTo>
                  <a:pt x="14427" y="885969"/>
                </a:lnTo>
                <a:lnTo>
                  <a:pt x="14427" y="25006"/>
                </a:lnTo>
                <a:lnTo>
                  <a:pt x="43299" y="25006"/>
                </a:lnTo>
                <a:lnTo>
                  <a:pt x="0" y="0"/>
                </a:lnTo>
                <a:close/>
              </a:path>
              <a:path w="1534159" h="886459">
                <a:moveTo>
                  <a:pt x="43299" y="25006"/>
                </a:moveTo>
                <a:lnTo>
                  <a:pt x="14427" y="25006"/>
                </a:lnTo>
                <a:lnTo>
                  <a:pt x="1505249" y="885969"/>
                </a:lnTo>
                <a:lnTo>
                  <a:pt x="1534106" y="885969"/>
                </a:lnTo>
                <a:lnTo>
                  <a:pt x="43299" y="25006"/>
                </a:lnTo>
                <a:close/>
              </a:path>
            </a:pathLst>
          </a:custGeom>
          <a:solidFill>
            <a:srgbClr val="F0CC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矩形 12"/>
          <p:cNvSpPr/>
          <p:nvPr userDrawn="1"/>
        </p:nvSpPr>
        <p:spPr>
          <a:xfrm>
            <a:off x="1143000" y="2667000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K" sz="1800" b="0" kern="0" dirty="0" smtClean="0">
                <a:solidFill>
                  <a:schemeClr val="bg1"/>
                </a:solidFill>
              </a:rPr>
              <a:t>Lorem ipsum </a:t>
            </a:r>
            <a:endParaRPr lang="zh-HK" altLang="en-US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3429000" y="2667000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K" sz="1800" b="0" kern="0" dirty="0" err="1" smtClean="0">
                <a:solidFill>
                  <a:schemeClr val="bg1"/>
                </a:solidFill>
              </a:rPr>
              <a:t>Aenean</a:t>
            </a:r>
            <a:r>
              <a:rPr lang="en-US" altLang="zh-HK" sz="1800" b="0" kern="0" dirty="0" smtClean="0">
                <a:solidFill>
                  <a:schemeClr val="bg1"/>
                </a:solidFill>
              </a:rPr>
              <a:t> </a:t>
            </a:r>
            <a:r>
              <a:rPr lang="en-US" altLang="zh-HK" sz="1800" b="0" kern="0" dirty="0" err="1" smtClean="0">
                <a:solidFill>
                  <a:schemeClr val="bg1"/>
                </a:solidFill>
              </a:rPr>
              <a:t>massaum</a:t>
            </a:r>
            <a:endParaRPr lang="zh-HK" altLang="en-US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1021973" y="4940644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K" sz="1800" b="0" kern="0" dirty="0" err="1" smtClean="0">
                <a:solidFill>
                  <a:schemeClr val="bg1"/>
                </a:solidFill>
              </a:rPr>
              <a:t>Nulla</a:t>
            </a:r>
            <a:r>
              <a:rPr lang="en-US" altLang="zh-HK" sz="1800" b="0" kern="0" dirty="0" smtClean="0">
                <a:solidFill>
                  <a:schemeClr val="bg1"/>
                </a:solidFill>
              </a:rPr>
              <a:t> </a:t>
            </a:r>
            <a:r>
              <a:rPr lang="en-US" altLang="zh-HK" sz="1800" b="0" kern="0" dirty="0" err="1" smtClean="0">
                <a:solidFill>
                  <a:schemeClr val="bg1"/>
                </a:solidFill>
              </a:rPr>
              <a:t>consequat</a:t>
            </a:r>
            <a:endParaRPr lang="zh-HK" altLang="en-US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64641" y="4940644"/>
            <a:ext cx="1375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K" sz="1800" b="0" kern="0" dirty="0" err="1" smtClean="0">
                <a:solidFill>
                  <a:schemeClr val="bg1"/>
                </a:solidFill>
              </a:rPr>
              <a:t>Donec</a:t>
            </a:r>
            <a:r>
              <a:rPr lang="en-US" altLang="zh-HK" sz="1800" b="0" kern="0" dirty="0" smtClean="0">
                <a:solidFill>
                  <a:schemeClr val="bg1"/>
                </a:solidFill>
              </a:rPr>
              <a:t> quam</a:t>
            </a:r>
            <a:endParaRPr lang="zh-HK" altLang="en-US" dirty="0">
              <a:solidFill>
                <a:schemeClr val="bg1"/>
              </a:solidFill>
            </a:endParaRPr>
          </a:p>
        </p:txBody>
      </p:sp>
      <p:grpSp>
        <p:nvGrpSpPr>
          <p:cNvPr id="17" name="群組 16"/>
          <p:cNvGrpSpPr/>
          <p:nvPr userDrawn="1"/>
        </p:nvGrpSpPr>
        <p:grpSpPr>
          <a:xfrm>
            <a:off x="1224695" y="1432194"/>
            <a:ext cx="3602036" cy="3415152"/>
            <a:chOff x="1224695" y="1432194"/>
            <a:chExt cx="3602036" cy="3415152"/>
          </a:xfrm>
        </p:grpSpPr>
        <p:sp>
          <p:nvSpPr>
            <p:cNvPr id="18" name="bk object 17"/>
            <p:cNvSpPr/>
            <p:nvPr userDrawn="1"/>
          </p:nvSpPr>
          <p:spPr>
            <a:xfrm>
              <a:off x="1354267" y="3937860"/>
              <a:ext cx="678180" cy="701040"/>
            </a:xfrm>
            <a:custGeom>
              <a:avLst/>
              <a:gdLst/>
              <a:ahLst/>
              <a:cxnLst/>
              <a:rect l="l" t="t" r="r" b="b"/>
              <a:pathLst>
                <a:path w="678180" h="701039">
                  <a:moveTo>
                    <a:pt x="310614" y="119521"/>
                  </a:moveTo>
                  <a:lnTo>
                    <a:pt x="213995" y="119521"/>
                  </a:lnTo>
                  <a:lnTo>
                    <a:pt x="195178" y="172550"/>
                  </a:lnTo>
                  <a:lnTo>
                    <a:pt x="176572" y="225639"/>
                  </a:lnTo>
                  <a:lnTo>
                    <a:pt x="158221" y="278809"/>
                  </a:lnTo>
                  <a:lnTo>
                    <a:pt x="140169" y="332081"/>
                  </a:lnTo>
                  <a:lnTo>
                    <a:pt x="139966" y="332754"/>
                  </a:lnTo>
                  <a:lnTo>
                    <a:pt x="139992" y="333427"/>
                  </a:lnTo>
                  <a:lnTo>
                    <a:pt x="139788" y="334100"/>
                  </a:lnTo>
                  <a:lnTo>
                    <a:pt x="197650" y="352807"/>
                  </a:lnTo>
                  <a:lnTo>
                    <a:pt x="182651" y="426343"/>
                  </a:lnTo>
                  <a:lnTo>
                    <a:pt x="175807" y="460084"/>
                  </a:lnTo>
                  <a:lnTo>
                    <a:pt x="170357" y="487287"/>
                  </a:lnTo>
                  <a:lnTo>
                    <a:pt x="92443" y="660312"/>
                  </a:lnTo>
                  <a:lnTo>
                    <a:pt x="175120" y="700457"/>
                  </a:lnTo>
                  <a:lnTo>
                    <a:pt x="193770" y="661976"/>
                  </a:lnTo>
                  <a:lnTo>
                    <a:pt x="215294" y="621525"/>
                  </a:lnTo>
                  <a:lnTo>
                    <a:pt x="237503" y="577568"/>
                  </a:lnTo>
                  <a:lnTo>
                    <a:pt x="258205" y="528568"/>
                  </a:lnTo>
                  <a:lnTo>
                    <a:pt x="275209" y="472987"/>
                  </a:lnTo>
                  <a:lnTo>
                    <a:pt x="288957" y="412172"/>
                  </a:lnTo>
                  <a:lnTo>
                    <a:pt x="292887" y="394692"/>
                  </a:lnTo>
                  <a:lnTo>
                    <a:pt x="503895" y="394692"/>
                  </a:lnTo>
                  <a:lnTo>
                    <a:pt x="509879" y="372454"/>
                  </a:lnTo>
                  <a:lnTo>
                    <a:pt x="464197" y="303696"/>
                  </a:lnTo>
                  <a:lnTo>
                    <a:pt x="355663" y="296229"/>
                  </a:lnTo>
                  <a:lnTo>
                    <a:pt x="367193" y="257723"/>
                  </a:lnTo>
                  <a:lnTo>
                    <a:pt x="378612" y="219186"/>
                  </a:lnTo>
                  <a:lnTo>
                    <a:pt x="385219" y="196622"/>
                  </a:lnTo>
                  <a:lnTo>
                    <a:pt x="330987" y="196622"/>
                  </a:lnTo>
                  <a:lnTo>
                    <a:pt x="333262" y="188812"/>
                  </a:lnTo>
                  <a:lnTo>
                    <a:pt x="306349" y="188812"/>
                  </a:lnTo>
                  <a:lnTo>
                    <a:pt x="310614" y="119521"/>
                  </a:lnTo>
                  <a:close/>
                </a:path>
                <a:path w="678180" h="701039">
                  <a:moveTo>
                    <a:pt x="503895" y="394692"/>
                  </a:moveTo>
                  <a:lnTo>
                    <a:pt x="292887" y="394692"/>
                  </a:lnTo>
                  <a:lnTo>
                    <a:pt x="402285" y="399594"/>
                  </a:lnTo>
                  <a:lnTo>
                    <a:pt x="375348" y="513297"/>
                  </a:lnTo>
                  <a:lnTo>
                    <a:pt x="464108" y="537135"/>
                  </a:lnTo>
                  <a:lnTo>
                    <a:pt x="471116" y="513297"/>
                  </a:lnTo>
                  <a:lnTo>
                    <a:pt x="478546" y="487287"/>
                  </a:lnTo>
                  <a:lnTo>
                    <a:pt x="486147" y="460084"/>
                  </a:lnTo>
                  <a:lnTo>
                    <a:pt x="494030" y="431357"/>
                  </a:lnTo>
                  <a:lnTo>
                    <a:pt x="503895" y="394692"/>
                  </a:lnTo>
                  <a:close/>
                </a:path>
                <a:path w="678180" h="701039">
                  <a:moveTo>
                    <a:pt x="258581" y="0"/>
                  </a:moveTo>
                  <a:lnTo>
                    <a:pt x="95948" y="100356"/>
                  </a:lnTo>
                  <a:lnTo>
                    <a:pt x="61714" y="151547"/>
                  </a:lnTo>
                  <a:lnTo>
                    <a:pt x="39277" y="191135"/>
                  </a:lnTo>
                  <a:lnTo>
                    <a:pt x="21189" y="226453"/>
                  </a:lnTo>
                  <a:lnTo>
                    <a:pt x="0" y="264834"/>
                  </a:lnTo>
                  <a:lnTo>
                    <a:pt x="20854" y="276134"/>
                  </a:lnTo>
                  <a:lnTo>
                    <a:pt x="41905" y="287043"/>
                  </a:lnTo>
                  <a:lnTo>
                    <a:pt x="63148" y="297567"/>
                  </a:lnTo>
                  <a:lnTo>
                    <a:pt x="84582" y="307709"/>
                  </a:lnTo>
                  <a:lnTo>
                    <a:pt x="102011" y="270289"/>
                  </a:lnTo>
                  <a:lnTo>
                    <a:pt x="122037" y="229354"/>
                  </a:lnTo>
                  <a:lnTo>
                    <a:pt x="138438" y="193309"/>
                  </a:lnTo>
                  <a:lnTo>
                    <a:pt x="144995" y="170562"/>
                  </a:lnTo>
                  <a:lnTo>
                    <a:pt x="213995" y="119521"/>
                  </a:lnTo>
                  <a:lnTo>
                    <a:pt x="310614" y="119521"/>
                  </a:lnTo>
                  <a:lnTo>
                    <a:pt x="312521" y="88545"/>
                  </a:lnTo>
                  <a:lnTo>
                    <a:pt x="329590" y="65292"/>
                  </a:lnTo>
                  <a:lnTo>
                    <a:pt x="316293" y="42737"/>
                  </a:lnTo>
                  <a:lnTo>
                    <a:pt x="340321" y="18911"/>
                  </a:lnTo>
                  <a:lnTo>
                    <a:pt x="326702" y="14824"/>
                  </a:lnTo>
                  <a:lnTo>
                    <a:pt x="312954" y="11060"/>
                  </a:lnTo>
                  <a:lnTo>
                    <a:pt x="299057" y="7653"/>
                  </a:lnTo>
                  <a:lnTo>
                    <a:pt x="269951" y="1435"/>
                  </a:lnTo>
                  <a:lnTo>
                    <a:pt x="258581" y="0"/>
                  </a:lnTo>
                  <a:close/>
                </a:path>
                <a:path w="678180" h="701039">
                  <a:moveTo>
                    <a:pt x="500143" y="142000"/>
                  </a:moveTo>
                  <a:lnTo>
                    <a:pt x="401066" y="142000"/>
                  </a:lnTo>
                  <a:lnTo>
                    <a:pt x="451497" y="216574"/>
                  </a:lnTo>
                  <a:lnTo>
                    <a:pt x="489737" y="239333"/>
                  </a:lnTo>
                  <a:lnTo>
                    <a:pt x="677583" y="242431"/>
                  </a:lnTo>
                  <a:lnTo>
                    <a:pt x="677831" y="225639"/>
                  </a:lnTo>
                  <a:lnTo>
                    <a:pt x="677739" y="188812"/>
                  </a:lnTo>
                  <a:lnTo>
                    <a:pt x="677355" y="170562"/>
                  </a:lnTo>
                  <a:lnTo>
                    <a:pt x="676740" y="154230"/>
                  </a:lnTo>
                  <a:lnTo>
                    <a:pt x="509460" y="154230"/>
                  </a:lnTo>
                  <a:lnTo>
                    <a:pt x="500143" y="142000"/>
                  </a:lnTo>
                  <a:close/>
                </a:path>
                <a:path w="678180" h="701039">
                  <a:moveTo>
                    <a:pt x="401231" y="42343"/>
                  </a:moveTo>
                  <a:lnTo>
                    <a:pt x="408368" y="72518"/>
                  </a:lnTo>
                  <a:lnTo>
                    <a:pt x="384441" y="82983"/>
                  </a:lnTo>
                  <a:lnTo>
                    <a:pt x="384594" y="111863"/>
                  </a:lnTo>
                  <a:lnTo>
                    <a:pt x="330987" y="196622"/>
                  </a:lnTo>
                  <a:lnTo>
                    <a:pt x="385219" y="196622"/>
                  </a:lnTo>
                  <a:lnTo>
                    <a:pt x="389907" y="180612"/>
                  </a:lnTo>
                  <a:lnTo>
                    <a:pt x="401066" y="142000"/>
                  </a:lnTo>
                  <a:lnTo>
                    <a:pt x="500143" y="142000"/>
                  </a:lnTo>
                  <a:lnTo>
                    <a:pt x="439140" y="61926"/>
                  </a:lnTo>
                  <a:lnTo>
                    <a:pt x="406857" y="44781"/>
                  </a:lnTo>
                  <a:lnTo>
                    <a:pt x="405015" y="43892"/>
                  </a:lnTo>
                  <a:lnTo>
                    <a:pt x="403098" y="43206"/>
                  </a:lnTo>
                  <a:lnTo>
                    <a:pt x="401231" y="42343"/>
                  </a:lnTo>
                  <a:close/>
                </a:path>
                <a:path w="678180" h="701039">
                  <a:moveTo>
                    <a:pt x="364693" y="25236"/>
                  </a:moveTo>
                  <a:lnTo>
                    <a:pt x="350685" y="53049"/>
                  </a:lnTo>
                  <a:lnTo>
                    <a:pt x="352412" y="59386"/>
                  </a:lnTo>
                  <a:lnTo>
                    <a:pt x="306349" y="188812"/>
                  </a:lnTo>
                  <a:lnTo>
                    <a:pt x="333262" y="188812"/>
                  </a:lnTo>
                  <a:lnTo>
                    <a:pt x="369379" y="64822"/>
                  </a:lnTo>
                  <a:lnTo>
                    <a:pt x="374523" y="60732"/>
                  </a:lnTo>
                  <a:lnTo>
                    <a:pt x="379387" y="30024"/>
                  </a:lnTo>
                  <a:lnTo>
                    <a:pt x="364693" y="25236"/>
                  </a:lnTo>
                  <a:close/>
                </a:path>
                <a:path w="678180" h="701039">
                  <a:moveTo>
                    <a:pt x="676490" y="147588"/>
                  </a:moveTo>
                  <a:lnTo>
                    <a:pt x="509460" y="154230"/>
                  </a:lnTo>
                  <a:lnTo>
                    <a:pt x="676740" y="154230"/>
                  </a:lnTo>
                  <a:lnTo>
                    <a:pt x="676490" y="147588"/>
                  </a:lnTo>
                  <a:close/>
                </a:path>
              </a:pathLst>
            </a:custGeom>
            <a:solidFill>
              <a:srgbClr val="C0A0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bk object 18"/>
            <p:cNvSpPr/>
            <p:nvPr userDrawn="1"/>
          </p:nvSpPr>
          <p:spPr>
            <a:xfrm>
              <a:off x="1234141" y="4237226"/>
              <a:ext cx="235078" cy="2172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bk object 19"/>
            <p:cNvSpPr/>
            <p:nvPr userDrawn="1"/>
          </p:nvSpPr>
          <p:spPr>
            <a:xfrm>
              <a:off x="1248691" y="4187581"/>
              <a:ext cx="1073150" cy="659765"/>
            </a:xfrm>
            <a:custGeom>
              <a:avLst/>
              <a:gdLst/>
              <a:ahLst/>
              <a:cxnLst/>
              <a:rect l="l" t="t" r="r" b="b"/>
              <a:pathLst>
                <a:path w="1073150" h="659764">
                  <a:moveTo>
                    <a:pt x="138125" y="421868"/>
                  </a:moveTo>
                  <a:lnTo>
                    <a:pt x="0" y="599452"/>
                  </a:lnTo>
                  <a:lnTo>
                    <a:pt x="77152" y="659460"/>
                  </a:lnTo>
                  <a:lnTo>
                    <a:pt x="167055" y="543852"/>
                  </a:lnTo>
                  <a:lnTo>
                    <a:pt x="410678" y="543852"/>
                  </a:lnTo>
                  <a:lnTo>
                    <a:pt x="447788" y="504977"/>
                  </a:lnTo>
                  <a:lnTo>
                    <a:pt x="312674" y="504977"/>
                  </a:lnTo>
                  <a:lnTo>
                    <a:pt x="138125" y="421868"/>
                  </a:lnTo>
                  <a:close/>
                </a:path>
                <a:path w="1073150" h="659764">
                  <a:moveTo>
                    <a:pt x="410678" y="543852"/>
                  </a:moveTo>
                  <a:lnTo>
                    <a:pt x="167055" y="543852"/>
                  </a:lnTo>
                  <a:lnTo>
                    <a:pt x="334530" y="623620"/>
                  </a:lnTo>
                  <a:lnTo>
                    <a:pt x="410678" y="543852"/>
                  </a:lnTo>
                  <a:close/>
                </a:path>
                <a:path w="1073150" h="659764">
                  <a:moveTo>
                    <a:pt x="476072" y="333794"/>
                  </a:moveTo>
                  <a:lnTo>
                    <a:pt x="312674" y="504977"/>
                  </a:lnTo>
                  <a:lnTo>
                    <a:pt x="447788" y="504977"/>
                  </a:lnTo>
                  <a:lnTo>
                    <a:pt x="513194" y="436460"/>
                  </a:lnTo>
                  <a:lnTo>
                    <a:pt x="748199" y="436460"/>
                  </a:lnTo>
                  <a:lnTo>
                    <a:pt x="822422" y="358228"/>
                  </a:lnTo>
                  <a:lnTo>
                    <a:pt x="687730" y="358228"/>
                  </a:lnTo>
                  <a:lnTo>
                    <a:pt x="476072" y="333794"/>
                  </a:lnTo>
                  <a:close/>
                </a:path>
                <a:path w="1073150" h="659764">
                  <a:moveTo>
                    <a:pt x="748199" y="436460"/>
                  </a:moveTo>
                  <a:lnTo>
                    <a:pt x="513194" y="436460"/>
                  </a:lnTo>
                  <a:lnTo>
                    <a:pt x="725004" y="460908"/>
                  </a:lnTo>
                  <a:lnTo>
                    <a:pt x="748199" y="436460"/>
                  </a:lnTo>
                  <a:close/>
                </a:path>
                <a:path w="1073150" h="659764">
                  <a:moveTo>
                    <a:pt x="1072857" y="0"/>
                  </a:moveTo>
                  <a:lnTo>
                    <a:pt x="887984" y="78689"/>
                  </a:lnTo>
                  <a:lnTo>
                    <a:pt x="926515" y="106514"/>
                  </a:lnTo>
                  <a:lnTo>
                    <a:pt x="687730" y="358228"/>
                  </a:lnTo>
                  <a:lnTo>
                    <a:pt x="822422" y="358228"/>
                  </a:lnTo>
                  <a:lnTo>
                    <a:pt x="1006462" y="164249"/>
                  </a:lnTo>
                  <a:lnTo>
                    <a:pt x="1059240" y="164249"/>
                  </a:lnTo>
                  <a:lnTo>
                    <a:pt x="1072857" y="0"/>
                  </a:lnTo>
                  <a:close/>
                </a:path>
                <a:path w="1073150" h="659764">
                  <a:moveTo>
                    <a:pt x="1059240" y="164249"/>
                  </a:moveTo>
                  <a:lnTo>
                    <a:pt x="1006462" y="164249"/>
                  </a:lnTo>
                  <a:lnTo>
                    <a:pt x="1056259" y="200215"/>
                  </a:lnTo>
                  <a:lnTo>
                    <a:pt x="1059240" y="164249"/>
                  </a:lnTo>
                  <a:close/>
                </a:path>
              </a:pathLst>
            </a:custGeom>
            <a:solidFill>
              <a:srgbClr val="C0A0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bk object 20"/>
            <p:cNvSpPr/>
            <p:nvPr userDrawn="1"/>
          </p:nvSpPr>
          <p:spPr>
            <a:xfrm>
              <a:off x="1674832" y="3805219"/>
              <a:ext cx="143700" cy="1438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bk object 21"/>
            <p:cNvSpPr/>
            <p:nvPr userDrawn="1"/>
          </p:nvSpPr>
          <p:spPr>
            <a:xfrm>
              <a:off x="4104214" y="4571423"/>
              <a:ext cx="408305" cy="242570"/>
            </a:xfrm>
            <a:custGeom>
              <a:avLst/>
              <a:gdLst/>
              <a:ahLst/>
              <a:cxnLst/>
              <a:rect l="l" t="t" r="r" b="b"/>
              <a:pathLst>
                <a:path w="408304" h="242570">
                  <a:moveTo>
                    <a:pt x="66967" y="7581"/>
                  </a:moveTo>
                  <a:lnTo>
                    <a:pt x="27903" y="26746"/>
                  </a:lnTo>
                  <a:lnTo>
                    <a:pt x="8928" y="69875"/>
                  </a:lnTo>
                  <a:lnTo>
                    <a:pt x="1993" y="171500"/>
                  </a:lnTo>
                  <a:lnTo>
                    <a:pt x="0" y="199923"/>
                  </a:lnTo>
                  <a:lnTo>
                    <a:pt x="48169" y="218081"/>
                  </a:lnTo>
                  <a:lnTo>
                    <a:pt x="98492" y="231428"/>
                  </a:lnTo>
                  <a:lnTo>
                    <a:pt x="150534" y="239638"/>
                  </a:lnTo>
                  <a:lnTo>
                    <a:pt x="204177" y="242442"/>
                  </a:lnTo>
                  <a:lnTo>
                    <a:pt x="257760" y="239637"/>
                  </a:lnTo>
                  <a:lnTo>
                    <a:pt x="258732" y="239483"/>
                  </a:lnTo>
                  <a:lnTo>
                    <a:pt x="197142" y="239483"/>
                  </a:lnTo>
                  <a:lnTo>
                    <a:pt x="195427" y="239267"/>
                  </a:lnTo>
                  <a:lnTo>
                    <a:pt x="193611" y="239128"/>
                  </a:lnTo>
                  <a:lnTo>
                    <a:pt x="260985" y="239128"/>
                  </a:lnTo>
                  <a:lnTo>
                    <a:pt x="287296" y="234975"/>
                  </a:lnTo>
                  <a:lnTo>
                    <a:pt x="169519" y="234975"/>
                  </a:lnTo>
                  <a:lnTo>
                    <a:pt x="169595" y="233895"/>
                  </a:lnTo>
                  <a:lnTo>
                    <a:pt x="106121" y="98107"/>
                  </a:lnTo>
                  <a:lnTo>
                    <a:pt x="129209" y="59753"/>
                  </a:lnTo>
                  <a:lnTo>
                    <a:pt x="79387" y="35534"/>
                  </a:lnTo>
                  <a:lnTo>
                    <a:pt x="113118" y="7759"/>
                  </a:lnTo>
                  <a:lnTo>
                    <a:pt x="67284" y="7759"/>
                  </a:lnTo>
                  <a:lnTo>
                    <a:pt x="66967" y="7581"/>
                  </a:lnTo>
                  <a:close/>
                </a:path>
                <a:path w="408304" h="242570">
                  <a:moveTo>
                    <a:pt x="260985" y="239128"/>
                  </a:moveTo>
                  <a:lnTo>
                    <a:pt x="195961" y="239128"/>
                  </a:lnTo>
                  <a:lnTo>
                    <a:pt x="198285" y="239433"/>
                  </a:lnTo>
                  <a:lnTo>
                    <a:pt x="200063" y="239433"/>
                  </a:lnTo>
                  <a:lnTo>
                    <a:pt x="199580" y="239483"/>
                  </a:lnTo>
                  <a:lnTo>
                    <a:pt x="258732" y="239483"/>
                  </a:lnTo>
                  <a:lnTo>
                    <a:pt x="260985" y="239128"/>
                  </a:lnTo>
                  <a:close/>
                </a:path>
                <a:path w="408304" h="242570">
                  <a:moveTo>
                    <a:pt x="222072" y="4038"/>
                  </a:moveTo>
                  <a:lnTo>
                    <a:pt x="182740" y="4038"/>
                  </a:lnTo>
                  <a:lnTo>
                    <a:pt x="170662" y="40131"/>
                  </a:lnTo>
                  <a:lnTo>
                    <a:pt x="179819" y="47599"/>
                  </a:lnTo>
                  <a:lnTo>
                    <a:pt x="169595" y="234975"/>
                  </a:lnTo>
                  <a:lnTo>
                    <a:pt x="287296" y="234975"/>
                  </a:lnTo>
                  <a:lnTo>
                    <a:pt x="304274" y="232295"/>
                  </a:lnTo>
                  <a:lnTo>
                    <a:pt x="235153" y="232295"/>
                  </a:lnTo>
                  <a:lnTo>
                    <a:pt x="225044" y="47599"/>
                  </a:lnTo>
                  <a:lnTo>
                    <a:pt x="234226" y="40131"/>
                  </a:lnTo>
                  <a:lnTo>
                    <a:pt x="222072" y="4038"/>
                  </a:lnTo>
                  <a:close/>
                </a:path>
                <a:path w="408304" h="242570">
                  <a:moveTo>
                    <a:pt x="284226" y="0"/>
                  </a:moveTo>
                  <a:lnTo>
                    <a:pt x="283832" y="1320"/>
                  </a:lnTo>
                  <a:lnTo>
                    <a:pt x="325513" y="35534"/>
                  </a:lnTo>
                  <a:lnTo>
                    <a:pt x="275653" y="59753"/>
                  </a:lnTo>
                  <a:lnTo>
                    <a:pt x="298665" y="98107"/>
                  </a:lnTo>
                  <a:lnTo>
                    <a:pt x="236207" y="231927"/>
                  </a:lnTo>
                  <a:lnTo>
                    <a:pt x="235813" y="232105"/>
                  </a:lnTo>
                  <a:lnTo>
                    <a:pt x="235153" y="232295"/>
                  </a:lnTo>
                  <a:lnTo>
                    <a:pt x="304274" y="232295"/>
                  </a:lnTo>
                  <a:lnTo>
                    <a:pt x="309807" y="231417"/>
                  </a:lnTo>
                  <a:lnTo>
                    <a:pt x="360050" y="218081"/>
                  </a:lnTo>
                  <a:lnTo>
                    <a:pt x="408038" y="200012"/>
                  </a:lnTo>
                  <a:lnTo>
                    <a:pt x="399186" y="69875"/>
                  </a:lnTo>
                  <a:lnTo>
                    <a:pt x="380177" y="26746"/>
                  </a:lnTo>
                  <a:lnTo>
                    <a:pt x="341376" y="7581"/>
                  </a:lnTo>
                  <a:lnTo>
                    <a:pt x="291744" y="787"/>
                  </a:lnTo>
                  <a:lnTo>
                    <a:pt x="286296" y="126"/>
                  </a:lnTo>
                  <a:lnTo>
                    <a:pt x="284226" y="0"/>
                  </a:lnTo>
                  <a:close/>
                </a:path>
                <a:path w="408304" h="242570">
                  <a:moveTo>
                    <a:pt x="120675" y="0"/>
                  </a:moveTo>
                  <a:lnTo>
                    <a:pt x="118376" y="215"/>
                  </a:lnTo>
                  <a:lnTo>
                    <a:pt x="115633" y="419"/>
                  </a:lnTo>
                  <a:lnTo>
                    <a:pt x="112814" y="749"/>
                  </a:lnTo>
                  <a:lnTo>
                    <a:pt x="112852" y="888"/>
                  </a:lnTo>
                  <a:lnTo>
                    <a:pt x="98622" y="2666"/>
                  </a:lnTo>
                  <a:lnTo>
                    <a:pt x="84227" y="4714"/>
                  </a:lnTo>
                  <a:lnTo>
                    <a:pt x="72816" y="6568"/>
                  </a:lnTo>
                  <a:lnTo>
                    <a:pt x="67538" y="7759"/>
                  </a:lnTo>
                  <a:lnTo>
                    <a:pt x="113118" y="7759"/>
                  </a:lnTo>
                  <a:lnTo>
                    <a:pt x="120938" y="1320"/>
                  </a:lnTo>
                  <a:lnTo>
                    <a:pt x="120878" y="711"/>
                  </a:lnTo>
                  <a:lnTo>
                    <a:pt x="120675" y="0"/>
                  </a:lnTo>
                  <a:close/>
                </a:path>
              </a:pathLst>
            </a:custGeom>
            <a:solidFill>
              <a:srgbClr val="C0A0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bk object 22"/>
            <p:cNvSpPr/>
            <p:nvPr userDrawn="1"/>
          </p:nvSpPr>
          <p:spPr>
            <a:xfrm>
              <a:off x="4019303" y="3967009"/>
              <a:ext cx="200266" cy="2002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bk object 23"/>
            <p:cNvSpPr/>
            <p:nvPr userDrawn="1"/>
          </p:nvSpPr>
          <p:spPr>
            <a:xfrm>
              <a:off x="4625618" y="3909454"/>
              <a:ext cx="200291" cy="20020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bk object 24"/>
            <p:cNvSpPr/>
            <p:nvPr userDrawn="1"/>
          </p:nvSpPr>
          <p:spPr>
            <a:xfrm>
              <a:off x="3727674" y="4181891"/>
              <a:ext cx="200266" cy="20025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bk object 25"/>
            <p:cNvSpPr/>
            <p:nvPr userDrawn="1"/>
          </p:nvSpPr>
          <p:spPr>
            <a:xfrm>
              <a:off x="3893256" y="4134589"/>
              <a:ext cx="552450" cy="186055"/>
            </a:xfrm>
            <a:custGeom>
              <a:avLst/>
              <a:gdLst/>
              <a:ahLst/>
              <a:cxnLst/>
              <a:rect l="l" t="t" r="r" b="b"/>
              <a:pathLst>
                <a:path w="552450" h="186054">
                  <a:moveTo>
                    <a:pt x="545261" y="124967"/>
                  </a:moveTo>
                  <a:lnTo>
                    <a:pt x="6870" y="124967"/>
                  </a:lnTo>
                  <a:lnTo>
                    <a:pt x="9105" y="132105"/>
                  </a:lnTo>
                  <a:lnTo>
                    <a:pt x="10629" y="139534"/>
                  </a:lnTo>
                  <a:lnTo>
                    <a:pt x="10629" y="147396"/>
                  </a:lnTo>
                  <a:lnTo>
                    <a:pt x="9899" y="157694"/>
                  </a:lnTo>
                  <a:lnTo>
                    <a:pt x="7796" y="167539"/>
                  </a:lnTo>
                  <a:lnTo>
                    <a:pt x="4452" y="176873"/>
                  </a:lnTo>
                  <a:lnTo>
                    <a:pt x="0" y="185635"/>
                  </a:lnTo>
                  <a:lnTo>
                    <a:pt x="552157" y="185635"/>
                  </a:lnTo>
                  <a:lnTo>
                    <a:pt x="547712" y="176873"/>
                  </a:lnTo>
                  <a:lnTo>
                    <a:pt x="544358" y="167539"/>
                  </a:lnTo>
                  <a:lnTo>
                    <a:pt x="542240" y="157694"/>
                  </a:lnTo>
                  <a:lnTo>
                    <a:pt x="541502" y="147396"/>
                  </a:lnTo>
                  <a:lnTo>
                    <a:pt x="541502" y="139534"/>
                  </a:lnTo>
                  <a:lnTo>
                    <a:pt x="543051" y="132105"/>
                  </a:lnTo>
                  <a:lnTo>
                    <a:pt x="545261" y="124967"/>
                  </a:lnTo>
                  <a:close/>
                </a:path>
                <a:path w="552450" h="186054">
                  <a:moveTo>
                    <a:pt x="191731" y="0"/>
                  </a:moveTo>
                  <a:lnTo>
                    <a:pt x="188064" y="30090"/>
                  </a:lnTo>
                  <a:lnTo>
                    <a:pt x="185180" y="60974"/>
                  </a:lnTo>
                  <a:lnTo>
                    <a:pt x="183107" y="92613"/>
                  </a:lnTo>
                  <a:lnTo>
                    <a:pt x="181876" y="124967"/>
                  </a:lnTo>
                  <a:lnTo>
                    <a:pt x="242569" y="124967"/>
                  </a:lnTo>
                  <a:lnTo>
                    <a:pt x="243894" y="93168"/>
                  </a:lnTo>
                  <a:lnTo>
                    <a:pt x="246083" y="62312"/>
                  </a:lnTo>
                  <a:lnTo>
                    <a:pt x="249083" y="32427"/>
                  </a:lnTo>
                  <a:lnTo>
                    <a:pt x="252184" y="8610"/>
                  </a:lnTo>
                  <a:lnTo>
                    <a:pt x="226212" y="8610"/>
                  </a:lnTo>
                  <a:lnTo>
                    <a:pt x="217029" y="8011"/>
                  </a:lnTo>
                  <a:lnTo>
                    <a:pt x="208195" y="6296"/>
                  </a:lnTo>
                  <a:lnTo>
                    <a:pt x="199656" y="3543"/>
                  </a:lnTo>
                  <a:lnTo>
                    <a:pt x="191731" y="0"/>
                  </a:lnTo>
                  <a:close/>
                </a:path>
                <a:path w="552450" h="186054">
                  <a:moveTo>
                    <a:pt x="252844" y="3543"/>
                  </a:moveTo>
                  <a:lnTo>
                    <a:pt x="246486" y="5658"/>
                  </a:lnTo>
                  <a:lnTo>
                    <a:pt x="239928" y="7253"/>
                  </a:lnTo>
                  <a:lnTo>
                    <a:pt x="233170" y="8259"/>
                  </a:lnTo>
                  <a:lnTo>
                    <a:pt x="226212" y="8610"/>
                  </a:lnTo>
                  <a:lnTo>
                    <a:pt x="252184" y="8610"/>
                  </a:lnTo>
                  <a:lnTo>
                    <a:pt x="252844" y="3543"/>
                  </a:lnTo>
                  <a:close/>
                </a:path>
              </a:pathLst>
            </a:custGeom>
            <a:solidFill>
              <a:srgbClr val="C0A0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bk object 26"/>
            <p:cNvSpPr/>
            <p:nvPr userDrawn="1"/>
          </p:nvSpPr>
          <p:spPr>
            <a:xfrm>
              <a:off x="3795810" y="3765882"/>
              <a:ext cx="898525" cy="447675"/>
            </a:xfrm>
            <a:custGeom>
              <a:avLst/>
              <a:gdLst/>
              <a:ahLst/>
              <a:cxnLst/>
              <a:rect l="l" t="t" r="r" b="b"/>
              <a:pathLst>
                <a:path w="898525" h="447675">
                  <a:moveTo>
                    <a:pt x="729620" y="332422"/>
                  </a:moveTo>
                  <a:lnTo>
                    <a:pt x="668172" y="332422"/>
                  </a:lnTo>
                  <a:lnTo>
                    <a:pt x="672921" y="359624"/>
                  </a:lnTo>
                  <a:lnTo>
                    <a:pt x="676968" y="387897"/>
                  </a:lnTo>
                  <a:lnTo>
                    <a:pt x="680275" y="417192"/>
                  </a:lnTo>
                  <a:lnTo>
                    <a:pt x="682802" y="447459"/>
                  </a:lnTo>
                  <a:lnTo>
                    <a:pt x="690355" y="444342"/>
                  </a:lnTo>
                  <a:lnTo>
                    <a:pt x="698269" y="442006"/>
                  </a:lnTo>
                  <a:lnTo>
                    <a:pt x="706514" y="440538"/>
                  </a:lnTo>
                  <a:lnTo>
                    <a:pt x="715060" y="440029"/>
                  </a:lnTo>
                  <a:lnTo>
                    <a:pt x="743011" y="440029"/>
                  </a:lnTo>
                  <a:lnTo>
                    <a:pt x="740913" y="414362"/>
                  </a:lnTo>
                  <a:lnTo>
                    <a:pt x="737535" y="383811"/>
                  </a:lnTo>
                  <a:lnTo>
                    <a:pt x="733349" y="354058"/>
                  </a:lnTo>
                  <a:lnTo>
                    <a:pt x="729620" y="332422"/>
                  </a:lnTo>
                  <a:close/>
                </a:path>
                <a:path w="898525" h="447675">
                  <a:moveTo>
                    <a:pt x="512584" y="0"/>
                  </a:moveTo>
                  <a:lnTo>
                    <a:pt x="464388" y="2247"/>
                  </a:lnTo>
                  <a:lnTo>
                    <a:pt x="417425" y="8858"/>
                  </a:lnTo>
                  <a:lnTo>
                    <a:pt x="371892" y="19630"/>
                  </a:lnTo>
                  <a:lnTo>
                    <a:pt x="327987" y="34364"/>
                  </a:lnTo>
                  <a:lnTo>
                    <a:pt x="285907" y="52860"/>
                  </a:lnTo>
                  <a:lnTo>
                    <a:pt x="245813" y="74942"/>
                  </a:lnTo>
                  <a:lnTo>
                    <a:pt x="208014" y="100336"/>
                  </a:lnTo>
                  <a:lnTo>
                    <a:pt x="172596" y="128916"/>
                  </a:lnTo>
                  <a:lnTo>
                    <a:pt x="139793" y="160456"/>
                  </a:lnTo>
                  <a:lnTo>
                    <a:pt x="109803" y="194758"/>
                  </a:lnTo>
                  <a:lnTo>
                    <a:pt x="82824" y="231620"/>
                  </a:lnTo>
                  <a:lnTo>
                    <a:pt x="59053" y="270842"/>
                  </a:lnTo>
                  <a:lnTo>
                    <a:pt x="38687" y="312225"/>
                  </a:lnTo>
                  <a:lnTo>
                    <a:pt x="21925" y="355567"/>
                  </a:lnTo>
                  <a:lnTo>
                    <a:pt x="8963" y="400670"/>
                  </a:lnTo>
                  <a:lnTo>
                    <a:pt x="0" y="447332"/>
                  </a:lnTo>
                  <a:lnTo>
                    <a:pt x="7490" y="444267"/>
                  </a:lnTo>
                  <a:lnTo>
                    <a:pt x="15346" y="441971"/>
                  </a:lnTo>
                  <a:lnTo>
                    <a:pt x="23533" y="440529"/>
                  </a:lnTo>
                  <a:lnTo>
                    <a:pt x="32016" y="440029"/>
                  </a:lnTo>
                  <a:lnTo>
                    <a:pt x="63085" y="440029"/>
                  </a:lnTo>
                  <a:lnTo>
                    <a:pt x="70688" y="404600"/>
                  </a:lnTo>
                  <a:lnTo>
                    <a:pt x="83148" y="364563"/>
                  </a:lnTo>
                  <a:lnTo>
                    <a:pt x="99020" y="326168"/>
                  </a:lnTo>
                  <a:lnTo>
                    <a:pt x="118160" y="289610"/>
                  </a:lnTo>
                  <a:lnTo>
                    <a:pt x="248461" y="289610"/>
                  </a:lnTo>
                  <a:lnTo>
                    <a:pt x="248478" y="289387"/>
                  </a:lnTo>
                  <a:lnTo>
                    <a:pt x="251171" y="278117"/>
                  </a:lnTo>
                  <a:lnTo>
                    <a:pt x="255477" y="267561"/>
                  </a:lnTo>
                  <a:lnTo>
                    <a:pt x="261251" y="257848"/>
                  </a:lnTo>
                  <a:lnTo>
                    <a:pt x="234421" y="253122"/>
                  </a:lnTo>
                  <a:lnTo>
                    <a:pt x="207657" y="248000"/>
                  </a:lnTo>
                  <a:lnTo>
                    <a:pt x="180970" y="242405"/>
                  </a:lnTo>
                  <a:lnTo>
                    <a:pt x="154368" y="236258"/>
                  </a:lnTo>
                  <a:lnTo>
                    <a:pt x="186804" y="199161"/>
                  </a:lnTo>
                  <a:lnTo>
                    <a:pt x="222905" y="165751"/>
                  </a:lnTo>
                  <a:lnTo>
                    <a:pt x="262361" y="136353"/>
                  </a:lnTo>
                  <a:lnTo>
                    <a:pt x="304859" y="111294"/>
                  </a:lnTo>
                  <a:lnTo>
                    <a:pt x="350089" y="90901"/>
                  </a:lnTo>
                  <a:lnTo>
                    <a:pt x="397738" y="75501"/>
                  </a:lnTo>
                  <a:lnTo>
                    <a:pt x="508200" y="75501"/>
                  </a:lnTo>
                  <a:lnTo>
                    <a:pt x="512584" y="74358"/>
                  </a:lnTo>
                  <a:lnTo>
                    <a:pt x="777390" y="74358"/>
                  </a:lnTo>
                  <a:lnTo>
                    <a:pt x="748790" y="57740"/>
                  </a:lnTo>
                  <a:lnTo>
                    <a:pt x="705177" y="37567"/>
                  </a:lnTo>
                  <a:lnTo>
                    <a:pt x="659524" y="21477"/>
                  </a:lnTo>
                  <a:lnTo>
                    <a:pt x="612057" y="9698"/>
                  </a:lnTo>
                  <a:lnTo>
                    <a:pt x="563002" y="2463"/>
                  </a:lnTo>
                  <a:lnTo>
                    <a:pt x="512584" y="0"/>
                  </a:lnTo>
                  <a:close/>
                </a:path>
                <a:path w="898525" h="447675">
                  <a:moveTo>
                    <a:pt x="63085" y="440029"/>
                  </a:moveTo>
                  <a:lnTo>
                    <a:pt x="32016" y="440029"/>
                  </a:lnTo>
                  <a:lnTo>
                    <a:pt x="39838" y="440429"/>
                  </a:lnTo>
                  <a:lnTo>
                    <a:pt x="47429" y="441601"/>
                  </a:lnTo>
                  <a:lnTo>
                    <a:pt x="54757" y="443501"/>
                  </a:lnTo>
                  <a:lnTo>
                    <a:pt x="61785" y="446087"/>
                  </a:lnTo>
                  <a:lnTo>
                    <a:pt x="63085" y="440029"/>
                  </a:lnTo>
                  <a:close/>
                </a:path>
                <a:path w="898525" h="447675">
                  <a:moveTo>
                    <a:pt x="743011" y="440029"/>
                  </a:moveTo>
                  <a:lnTo>
                    <a:pt x="715060" y="440029"/>
                  </a:lnTo>
                  <a:lnTo>
                    <a:pt x="722509" y="440406"/>
                  </a:lnTo>
                  <a:lnTo>
                    <a:pt x="729746" y="441502"/>
                  </a:lnTo>
                  <a:lnTo>
                    <a:pt x="736743" y="443265"/>
                  </a:lnTo>
                  <a:lnTo>
                    <a:pt x="743470" y="445642"/>
                  </a:lnTo>
                  <a:lnTo>
                    <a:pt x="743011" y="440029"/>
                  </a:lnTo>
                  <a:close/>
                </a:path>
                <a:path w="898525" h="447675">
                  <a:moveTo>
                    <a:pt x="394601" y="274383"/>
                  </a:moveTo>
                  <a:lnTo>
                    <a:pt x="396748" y="280782"/>
                  </a:lnTo>
                  <a:lnTo>
                    <a:pt x="398362" y="287399"/>
                  </a:lnTo>
                  <a:lnTo>
                    <a:pt x="399379" y="294223"/>
                  </a:lnTo>
                  <a:lnTo>
                    <a:pt x="399732" y="301243"/>
                  </a:lnTo>
                  <a:lnTo>
                    <a:pt x="399162" y="310227"/>
                  </a:lnTo>
                  <a:lnTo>
                    <a:pt x="397529" y="318870"/>
                  </a:lnTo>
                  <a:lnTo>
                    <a:pt x="394942" y="327138"/>
                  </a:lnTo>
                  <a:lnTo>
                    <a:pt x="391515" y="335000"/>
                  </a:lnTo>
                  <a:lnTo>
                    <a:pt x="421750" y="337128"/>
                  </a:lnTo>
                  <a:lnTo>
                    <a:pt x="452007" y="338762"/>
                  </a:lnTo>
                  <a:lnTo>
                    <a:pt x="482285" y="339811"/>
                  </a:lnTo>
                  <a:lnTo>
                    <a:pt x="512584" y="340182"/>
                  </a:lnTo>
                  <a:lnTo>
                    <a:pt x="551523" y="339691"/>
                  </a:lnTo>
                  <a:lnTo>
                    <a:pt x="590440" y="338226"/>
                  </a:lnTo>
                  <a:lnTo>
                    <a:pt x="629326" y="335799"/>
                  </a:lnTo>
                  <a:lnTo>
                    <a:pt x="668172" y="332422"/>
                  </a:lnTo>
                  <a:lnTo>
                    <a:pt x="729620" y="332422"/>
                  </a:lnTo>
                  <a:lnTo>
                    <a:pt x="728370" y="325170"/>
                  </a:lnTo>
                  <a:lnTo>
                    <a:pt x="765440" y="319538"/>
                  </a:lnTo>
                  <a:lnTo>
                    <a:pt x="802392" y="312975"/>
                  </a:lnTo>
                  <a:lnTo>
                    <a:pt x="839219" y="305521"/>
                  </a:lnTo>
                  <a:lnTo>
                    <a:pt x="875919" y="297218"/>
                  </a:lnTo>
                  <a:lnTo>
                    <a:pt x="866728" y="285988"/>
                  </a:lnTo>
                  <a:lnTo>
                    <a:pt x="862979" y="279043"/>
                  </a:lnTo>
                  <a:lnTo>
                    <a:pt x="498499" y="279043"/>
                  </a:lnTo>
                  <a:lnTo>
                    <a:pt x="446518" y="277577"/>
                  </a:lnTo>
                  <a:lnTo>
                    <a:pt x="394601" y="274383"/>
                  </a:lnTo>
                  <a:close/>
                </a:path>
                <a:path w="898525" h="447675">
                  <a:moveTo>
                    <a:pt x="248461" y="289610"/>
                  </a:moveTo>
                  <a:lnTo>
                    <a:pt x="118160" y="289610"/>
                  </a:lnTo>
                  <a:lnTo>
                    <a:pt x="150805" y="297738"/>
                  </a:lnTo>
                  <a:lnTo>
                    <a:pt x="183580" y="305147"/>
                  </a:lnTo>
                  <a:lnTo>
                    <a:pt x="216471" y="311840"/>
                  </a:lnTo>
                  <a:lnTo>
                    <a:pt x="249466" y="317817"/>
                  </a:lnTo>
                  <a:lnTo>
                    <a:pt x="248272" y="312470"/>
                  </a:lnTo>
                  <a:lnTo>
                    <a:pt x="247548" y="306946"/>
                  </a:lnTo>
                  <a:lnTo>
                    <a:pt x="247548" y="301243"/>
                  </a:lnTo>
                  <a:lnTo>
                    <a:pt x="248461" y="289610"/>
                  </a:lnTo>
                  <a:close/>
                </a:path>
                <a:path w="898525" h="447675">
                  <a:moveTo>
                    <a:pt x="777390" y="74358"/>
                  </a:moveTo>
                  <a:lnTo>
                    <a:pt x="512584" y="74358"/>
                  </a:lnTo>
                  <a:lnTo>
                    <a:pt x="544118" y="83161"/>
                  </a:lnTo>
                  <a:lnTo>
                    <a:pt x="575312" y="108702"/>
                  </a:lnTo>
                  <a:lnTo>
                    <a:pt x="604919" y="149675"/>
                  </a:lnTo>
                  <a:lnTo>
                    <a:pt x="631691" y="204778"/>
                  </a:lnTo>
                  <a:lnTo>
                    <a:pt x="654380" y="272707"/>
                  </a:lnTo>
                  <a:lnTo>
                    <a:pt x="602475" y="276645"/>
                  </a:lnTo>
                  <a:lnTo>
                    <a:pt x="550500" y="278745"/>
                  </a:lnTo>
                  <a:lnTo>
                    <a:pt x="498499" y="279043"/>
                  </a:lnTo>
                  <a:lnTo>
                    <a:pt x="862979" y="279043"/>
                  </a:lnTo>
                  <a:lnTo>
                    <a:pt x="859783" y="273124"/>
                  </a:lnTo>
                  <a:lnTo>
                    <a:pt x="857515" y="265785"/>
                  </a:lnTo>
                  <a:lnTo>
                    <a:pt x="714971" y="265785"/>
                  </a:lnTo>
                  <a:lnTo>
                    <a:pt x="697258" y="208189"/>
                  </a:lnTo>
                  <a:lnTo>
                    <a:pt x="676190" y="156729"/>
                  </a:lnTo>
                  <a:lnTo>
                    <a:pt x="652072" y="112086"/>
                  </a:lnTo>
                  <a:lnTo>
                    <a:pt x="625208" y="74942"/>
                  </a:lnTo>
                  <a:lnTo>
                    <a:pt x="778395" y="74942"/>
                  </a:lnTo>
                  <a:lnTo>
                    <a:pt x="777390" y="74358"/>
                  </a:lnTo>
                  <a:close/>
                </a:path>
                <a:path w="898525" h="447675">
                  <a:moveTo>
                    <a:pt x="854240" y="239839"/>
                  </a:moveTo>
                  <a:lnTo>
                    <a:pt x="819613" y="247529"/>
                  </a:lnTo>
                  <a:lnTo>
                    <a:pt x="784863" y="254469"/>
                  </a:lnTo>
                  <a:lnTo>
                    <a:pt x="749984" y="260581"/>
                  </a:lnTo>
                  <a:lnTo>
                    <a:pt x="714971" y="265785"/>
                  </a:lnTo>
                  <a:lnTo>
                    <a:pt x="857515" y="265785"/>
                  </a:lnTo>
                  <a:lnTo>
                    <a:pt x="855391" y="258915"/>
                  </a:lnTo>
                  <a:lnTo>
                    <a:pt x="853859" y="243649"/>
                  </a:lnTo>
                  <a:lnTo>
                    <a:pt x="853859" y="242341"/>
                  </a:lnTo>
                  <a:lnTo>
                    <a:pt x="854163" y="241122"/>
                  </a:lnTo>
                  <a:lnTo>
                    <a:pt x="854240" y="239839"/>
                  </a:lnTo>
                  <a:close/>
                </a:path>
                <a:path w="898525" h="447675">
                  <a:moveTo>
                    <a:pt x="386661" y="225145"/>
                  </a:moveTo>
                  <a:lnTo>
                    <a:pt x="323659" y="225145"/>
                  </a:lnTo>
                  <a:lnTo>
                    <a:pt x="339209" y="226747"/>
                  </a:lnTo>
                  <a:lnTo>
                    <a:pt x="353653" y="231333"/>
                  </a:lnTo>
                  <a:lnTo>
                    <a:pt x="366693" y="238572"/>
                  </a:lnTo>
                  <a:lnTo>
                    <a:pt x="378028" y="248132"/>
                  </a:lnTo>
                  <a:lnTo>
                    <a:pt x="386661" y="225145"/>
                  </a:lnTo>
                  <a:close/>
                </a:path>
                <a:path w="898525" h="447675">
                  <a:moveTo>
                    <a:pt x="508200" y="75501"/>
                  </a:moveTo>
                  <a:lnTo>
                    <a:pt x="397738" y="75501"/>
                  </a:lnTo>
                  <a:lnTo>
                    <a:pt x="375508" y="105535"/>
                  </a:lnTo>
                  <a:lnTo>
                    <a:pt x="355188" y="140787"/>
                  </a:lnTo>
                  <a:lnTo>
                    <a:pt x="336929" y="180880"/>
                  </a:lnTo>
                  <a:lnTo>
                    <a:pt x="320878" y="225437"/>
                  </a:lnTo>
                  <a:lnTo>
                    <a:pt x="321792" y="225386"/>
                  </a:lnTo>
                  <a:lnTo>
                    <a:pt x="322681" y="225145"/>
                  </a:lnTo>
                  <a:lnTo>
                    <a:pt x="386661" y="225145"/>
                  </a:lnTo>
                  <a:lnTo>
                    <a:pt x="400462" y="188397"/>
                  </a:lnTo>
                  <a:lnTo>
                    <a:pt x="426143" y="140093"/>
                  </a:lnTo>
                  <a:lnTo>
                    <a:pt x="454063" y="104280"/>
                  </a:lnTo>
                  <a:lnTo>
                    <a:pt x="483213" y="82015"/>
                  </a:lnTo>
                  <a:lnTo>
                    <a:pt x="508200" y="75501"/>
                  </a:lnTo>
                  <a:close/>
                </a:path>
                <a:path w="898525" h="447675">
                  <a:moveTo>
                    <a:pt x="778395" y="74942"/>
                  </a:moveTo>
                  <a:lnTo>
                    <a:pt x="625208" y="74942"/>
                  </a:lnTo>
                  <a:lnTo>
                    <a:pt x="670115" y="89073"/>
                  </a:lnTo>
                  <a:lnTo>
                    <a:pt x="712888" y="107666"/>
                  </a:lnTo>
                  <a:lnTo>
                    <a:pt x="753279" y="130435"/>
                  </a:lnTo>
                  <a:lnTo>
                    <a:pt x="791041" y="157094"/>
                  </a:lnTo>
                  <a:lnTo>
                    <a:pt x="825924" y="187358"/>
                  </a:lnTo>
                  <a:lnTo>
                    <a:pt x="857681" y="220941"/>
                  </a:lnTo>
                  <a:lnTo>
                    <a:pt x="864037" y="206281"/>
                  </a:lnTo>
                  <a:lnTo>
                    <a:pt x="873159" y="193419"/>
                  </a:lnTo>
                  <a:lnTo>
                    <a:pt x="884706" y="182746"/>
                  </a:lnTo>
                  <a:lnTo>
                    <a:pt x="898334" y="174650"/>
                  </a:lnTo>
                  <a:lnTo>
                    <a:pt x="865135" y="140450"/>
                  </a:lnTo>
                  <a:lnTo>
                    <a:pt x="828995" y="109412"/>
                  </a:lnTo>
                  <a:lnTo>
                    <a:pt x="790138" y="81765"/>
                  </a:lnTo>
                  <a:lnTo>
                    <a:pt x="778395" y="74942"/>
                  </a:lnTo>
                  <a:close/>
                </a:path>
              </a:pathLst>
            </a:custGeom>
            <a:solidFill>
              <a:srgbClr val="C0A0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bk object 27"/>
            <p:cNvSpPr/>
            <p:nvPr userDrawn="1"/>
          </p:nvSpPr>
          <p:spPr>
            <a:xfrm>
              <a:off x="4466051" y="4065771"/>
              <a:ext cx="360680" cy="696595"/>
            </a:xfrm>
            <a:custGeom>
              <a:avLst/>
              <a:gdLst/>
              <a:ahLst/>
              <a:cxnLst/>
              <a:rect l="l" t="t" r="r" b="b"/>
              <a:pathLst>
                <a:path w="360679" h="696595">
                  <a:moveTo>
                    <a:pt x="84607" y="511619"/>
                  </a:moveTo>
                  <a:lnTo>
                    <a:pt x="55562" y="511619"/>
                  </a:lnTo>
                  <a:lnTo>
                    <a:pt x="9639" y="513524"/>
                  </a:lnTo>
                  <a:lnTo>
                    <a:pt x="7035" y="513740"/>
                  </a:lnTo>
                  <a:lnTo>
                    <a:pt x="0" y="514540"/>
                  </a:lnTo>
                  <a:lnTo>
                    <a:pt x="20618" y="521796"/>
                  </a:lnTo>
                  <a:lnTo>
                    <a:pt x="37958" y="534068"/>
                  </a:lnTo>
                  <a:lnTo>
                    <a:pt x="50400" y="551314"/>
                  </a:lnTo>
                  <a:lnTo>
                    <a:pt x="56324" y="573493"/>
                  </a:lnTo>
                  <a:lnTo>
                    <a:pt x="65684" y="696404"/>
                  </a:lnTo>
                  <a:lnTo>
                    <a:pt x="108062" y="673322"/>
                  </a:lnTo>
                  <a:lnTo>
                    <a:pt x="147980" y="646509"/>
                  </a:lnTo>
                  <a:lnTo>
                    <a:pt x="185207" y="616195"/>
                  </a:lnTo>
                  <a:lnTo>
                    <a:pt x="219507" y="582614"/>
                  </a:lnTo>
                  <a:lnTo>
                    <a:pt x="250647" y="545996"/>
                  </a:lnTo>
                  <a:lnTo>
                    <a:pt x="265992" y="524192"/>
                  </a:lnTo>
                  <a:lnTo>
                    <a:pt x="190512" y="524192"/>
                  </a:lnTo>
                  <a:lnTo>
                    <a:pt x="185077" y="521512"/>
                  </a:lnTo>
                  <a:lnTo>
                    <a:pt x="179120" y="519620"/>
                  </a:lnTo>
                  <a:lnTo>
                    <a:pt x="172961" y="518693"/>
                  </a:lnTo>
                  <a:lnTo>
                    <a:pt x="142048" y="514726"/>
                  </a:lnTo>
                  <a:lnTo>
                    <a:pt x="130619" y="513524"/>
                  </a:lnTo>
                  <a:lnTo>
                    <a:pt x="84607" y="511619"/>
                  </a:lnTo>
                  <a:close/>
                </a:path>
                <a:path w="360679" h="696595">
                  <a:moveTo>
                    <a:pt x="252310" y="19113"/>
                  </a:moveTo>
                  <a:lnTo>
                    <a:pt x="270002" y="60117"/>
                  </a:lnTo>
                  <a:lnTo>
                    <a:pt x="283805" y="103044"/>
                  </a:lnTo>
                  <a:lnTo>
                    <a:pt x="293471" y="147672"/>
                  </a:lnTo>
                  <a:lnTo>
                    <a:pt x="298754" y="193776"/>
                  </a:lnTo>
                  <a:lnTo>
                    <a:pt x="117144" y="193776"/>
                  </a:lnTo>
                  <a:lnTo>
                    <a:pt x="119367" y="200926"/>
                  </a:lnTo>
                  <a:lnTo>
                    <a:pt x="120903" y="208343"/>
                  </a:lnTo>
                  <a:lnTo>
                    <a:pt x="120903" y="216217"/>
                  </a:lnTo>
                  <a:lnTo>
                    <a:pt x="120169" y="226516"/>
                  </a:lnTo>
                  <a:lnTo>
                    <a:pt x="118060" y="236361"/>
                  </a:lnTo>
                  <a:lnTo>
                    <a:pt x="114715" y="245694"/>
                  </a:lnTo>
                  <a:lnTo>
                    <a:pt x="110274" y="254457"/>
                  </a:lnTo>
                  <a:lnTo>
                    <a:pt x="298754" y="254457"/>
                  </a:lnTo>
                  <a:lnTo>
                    <a:pt x="292745" y="304924"/>
                  </a:lnTo>
                  <a:lnTo>
                    <a:pt x="281532" y="353587"/>
                  </a:lnTo>
                  <a:lnTo>
                    <a:pt x="265407" y="400145"/>
                  </a:lnTo>
                  <a:lnTo>
                    <a:pt x="244666" y="444298"/>
                  </a:lnTo>
                  <a:lnTo>
                    <a:pt x="219603" y="485747"/>
                  </a:lnTo>
                  <a:lnTo>
                    <a:pt x="190512" y="524192"/>
                  </a:lnTo>
                  <a:lnTo>
                    <a:pt x="265992" y="524192"/>
                  </a:lnTo>
                  <a:lnTo>
                    <a:pt x="302512" y="464575"/>
                  </a:lnTo>
                  <a:lnTo>
                    <a:pt x="322770" y="420236"/>
                  </a:lnTo>
                  <a:lnTo>
                    <a:pt x="338932" y="373787"/>
                  </a:lnTo>
                  <a:lnTo>
                    <a:pt x="350767" y="325458"/>
                  </a:lnTo>
                  <a:lnTo>
                    <a:pt x="358038" y="275483"/>
                  </a:lnTo>
                  <a:lnTo>
                    <a:pt x="360514" y="224091"/>
                  </a:lnTo>
                  <a:lnTo>
                    <a:pt x="358392" y="176534"/>
                  </a:lnTo>
                  <a:lnTo>
                    <a:pt x="352153" y="130165"/>
                  </a:lnTo>
                  <a:lnTo>
                    <a:pt x="341984" y="85165"/>
                  </a:lnTo>
                  <a:lnTo>
                    <a:pt x="328076" y="41716"/>
                  </a:lnTo>
                  <a:lnTo>
                    <a:pt x="318929" y="19862"/>
                  </a:lnTo>
                  <a:lnTo>
                    <a:pt x="257174" y="19862"/>
                  </a:lnTo>
                  <a:lnTo>
                    <a:pt x="254761" y="19354"/>
                  </a:lnTo>
                  <a:lnTo>
                    <a:pt x="252310" y="19113"/>
                  </a:lnTo>
                  <a:close/>
                </a:path>
                <a:path w="360679" h="696595">
                  <a:moveTo>
                    <a:pt x="310616" y="0"/>
                  </a:moveTo>
                  <a:lnTo>
                    <a:pt x="299719" y="8257"/>
                  </a:lnTo>
                  <a:lnTo>
                    <a:pt x="287458" y="14512"/>
                  </a:lnTo>
                  <a:lnTo>
                    <a:pt x="274044" y="18477"/>
                  </a:lnTo>
                  <a:lnTo>
                    <a:pt x="259689" y="19862"/>
                  </a:lnTo>
                  <a:lnTo>
                    <a:pt x="318929" y="19862"/>
                  </a:lnTo>
                  <a:lnTo>
                    <a:pt x="310616" y="0"/>
                  </a:lnTo>
                  <a:close/>
                </a:path>
              </a:pathLst>
            </a:custGeom>
            <a:solidFill>
              <a:srgbClr val="C0A0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bk object 28"/>
            <p:cNvSpPr/>
            <p:nvPr userDrawn="1"/>
          </p:nvSpPr>
          <p:spPr>
            <a:xfrm>
              <a:off x="3793916" y="4349815"/>
              <a:ext cx="356870" cy="412750"/>
            </a:xfrm>
            <a:custGeom>
              <a:avLst/>
              <a:gdLst/>
              <a:ahLst/>
              <a:cxnLst/>
              <a:rect l="l" t="t" r="r" b="b"/>
              <a:pathLst>
                <a:path w="356870" h="412750">
                  <a:moveTo>
                    <a:pt x="0" y="0"/>
                  </a:moveTo>
                  <a:lnTo>
                    <a:pt x="7893" y="48916"/>
                  </a:lnTo>
                  <a:lnTo>
                    <a:pt x="20155" y="96210"/>
                  </a:lnTo>
                  <a:lnTo>
                    <a:pt x="36567" y="141659"/>
                  </a:lnTo>
                  <a:lnTo>
                    <a:pt x="56908" y="185041"/>
                  </a:lnTo>
                  <a:lnTo>
                    <a:pt x="80959" y="226135"/>
                  </a:lnTo>
                  <a:lnTo>
                    <a:pt x="108499" y="264721"/>
                  </a:lnTo>
                  <a:lnTo>
                    <a:pt x="139310" y="300575"/>
                  </a:lnTo>
                  <a:lnTo>
                    <a:pt x="173171" y="333477"/>
                  </a:lnTo>
                  <a:lnTo>
                    <a:pt x="209862" y="363205"/>
                  </a:lnTo>
                  <a:lnTo>
                    <a:pt x="249163" y="389538"/>
                  </a:lnTo>
                  <a:lnTo>
                    <a:pt x="290855" y="412254"/>
                  </a:lnTo>
                  <a:lnTo>
                    <a:pt x="300266" y="289458"/>
                  </a:lnTo>
                  <a:lnTo>
                    <a:pt x="306146" y="267279"/>
                  </a:lnTo>
                  <a:lnTo>
                    <a:pt x="318589" y="250031"/>
                  </a:lnTo>
                  <a:lnTo>
                    <a:pt x="332588" y="240144"/>
                  </a:lnTo>
                  <a:lnTo>
                    <a:pt x="166293" y="240144"/>
                  </a:lnTo>
                  <a:lnTo>
                    <a:pt x="135282" y="198828"/>
                  </a:lnTo>
                  <a:lnTo>
                    <a:pt x="108942" y="154076"/>
                  </a:lnTo>
                  <a:lnTo>
                    <a:pt x="87622" y="106263"/>
                  </a:lnTo>
                  <a:lnTo>
                    <a:pt x="71672" y="55765"/>
                  </a:lnTo>
                  <a:lnTo>
                    <a:pt x="62478" y="8305"/>
                  </a:lnTo>
                  <a:lnTo>
                    <a:pt x="33909" y="8305"/>
                  </a:lnTo>
                  <a:lnTo>
                    <a:pt x="24888" y="7731"/>
                  </a:lnTo>
                  <a:lnTo>
                    <a:pt x="16211" y="6081"/>
                  </a:lnTo>
                  <a:lnTo>
                    <a:pt x="7905" y="3467"/>
                  </a:lnTo>
                  <a:lnTo>
                    <a:pt x="0" y="0"/>
                  </a:lnTo>
                  <a:close/>
                </a:path>
                <a:path w="356870" h="412750">
                  <a:moveTo>
                    <a:pt x="301193" y="227571"/>
                  </a:moveTo>
                  <a:lnTo>
                    <a:pt x="272059" y="227571"/>
                  </a:lnTo>
                  <a:lnTo>
                    <a:pt x="226187" y="229476"/>
                  </a:lnTo>
                  <a:lnTo>
                    <a:pt x="183845" y="234645"/>
                  </a:lnTo>
                  <a:lnTo>
                    <a:pt x="166293" y="240144"/>
                  </a:lnTo>
                  <a:lnTo>
                    <a:pt x="332588" y="240144"/>
                  </a:lnTo>
                  <a:lnTo>
                    <a:pt x="335970" y="237755"/>
                  </a:lnTo>
                  <a:lnTo>
                    <a:pt x="356666" y="230492"/>
                  </a:lnTo>
                  <a:lnTo>
                    <a:pt x="349681" y="229692"/>
                  </a:lnTo>
                  <a:lnTo>
                    <a:pt x="347027" y="229476"/>
                  </a:lnTo>
                  <a:lnTo>
                    <a:pt x="301193" y="227571"/>
                  </a:lnTo>
                  <a:close/>
                </a:path>
                <a:path w="356870" h="412750">
                  <a:moveTo>
                    <a:pt x="61442" y="2959"/>
                  </a:moveTo>
                  <a:lnTo>
                    <a:pt x="54891" y="5214"/>
                  </a:lnTo>
                  <a:lnTo>
                    <a:pt x="48109" y="6894"/>
                  </a:lnTo>
                  <a:lnTo>
                    <a:pt x="41109" y="7943"/>
                  </a:lnTo>
                  <a:lnTo>
                    <a:pt x="33909" y="8305"/>
                  </a:lnTo>
                  <a:lnTo>
                    <a:pt x="62478" y="8305"/>
                  </a:lnTo>
                  <a:lnTo>
                    <a:pt x="61442" y="2959"/>
                  </a:lnTo>
                  <a:close/>
                </a:path>
              </a:pathLst>
            </a:custGeom>
            <a:solidFill>
              <a:srgbClr val="C0A0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bk object 29"/>
            <p:cNvSpPr/>
            <p:nvPr userDrawn="1"/>
          </p:nvSpPr>
          <p:spPr>
            <a:xfrm>
              <a:off x="4410734" y="4181891"/>
              <a:ext cx="200660" cy="200660"/>
            </a:xfrm>
            <a:custGeom>
              <a:avLst/>
              <a:gdLst/>
              <a:ahLst/>
              <a:cxnLst/>
              <a:rect l="l" t="t" r="r" b="b"/>
              <a:pathLst>
                <a:path w="200660" h="200660">
                  <a:moveTo>
                    <a:pt x="100139" y="0"/>
                  </a:moveTo>
                  <a:lnTo>
                    <a:pt x="61202" y="7875"/>
                  </a:lnTo>
                  <a:lnTo>
                    <a:pt x="29367" y="29343"/>
                  </a:lnTo>
                  <a:lnTo>
                    <a:pt x="7883" y="61164"/>
                  </a:lnTo>
                  <a:lnTo>
                    <a:pt x="0" y="100101"/>
                  </a:lnTo>
                  <a:lnTo>
                    <a:pt x="7883" y="139045"/>
                  </a:lnTo>
                  <a:lnTo>
                    <a:pt x="29367" y="170884"/>
                  </a:lnTo>
                  <a:lnTo>
                    <a:pt x="61202" y="192370"/>
                  </a:lnTo>
                  <a:lnTo>
                    <a:pt x="100139" y="200253"/>
                  </a:lnTo>
                  <a:lnTo>
                    <a:pt x="139080" y="192370"/>
                  </a:lnTo>
                  <a:lnTo>
                    <a:pt x="170910" y="170884"/>
                  </a:lnTo>
                  <a:lnTo>
                    <a:pt x="183507" y="152209"/>
                  </a:lnTo>
                  <a:lnTo>
                    <a:pt x="100139" y="152209"/>
                  </a:lnTo>
                  <a:lnTo>
                    <a:pt x="79884" y="148107"/>
                  </a:lnTo>
                  <a:lnTo>
                    <a:pt x="63331" y="136928"/>
                  </a:lnTo>
                  <a:lnTo>
                    <a:pt x="52165" y="120362"/>
                  </a:lnTo>
                  <a:lnTo>
                    <a:pt x="48069" y="100101"/>
                  </a:lnTo>
                  <a:lnTo>
                    <a:pt x="52165" y="79864"/>
                  </a:lnTo>
                  <a:lnTo>
                    <a:pt x="63331" y="63314"/>
                  </a:lnTo>
                  <a:lnTo>
                    <a:pt x="79884" y="52143"/>
                  </a:lnTo>
                  <a:lnTo>
                    <a:pt x="100139" y="48044"/>
                  </a:lnTo>
                  <a:lnTo>
                    <a:pt x="183531" y="48044"/>
                  </a:lnTo>
                  <a:lnTo>
                    <a:pt x="170910" y="29343"/>
                  </a:lnTo>
                  <a:lnTo>
                    <a:pt x="139080" y="7875"/>
                  </a:lnTo>
                  <a:lnTo>
                    <a:pt x="100139" y="0"/>
                  </a:lnTo>
                  <a:close/>
                </a:path>
                <a:path w="200660" h="200660">
                  <a:moveTo>
                    <a:pt x="183531" y="48044"/>
                  </a:moveTo>
                  <a:lnTo>
                    <a:pt x="100139" y="48044"/>
                  </a:lnTo>
                  <a:lnTo>
                    <a:pt x="120376" y="52143"/>
                  </a:lnTo>
                  <a:lnTo>
                    <a:pt x="136926" y="63314"/>
                  </a:lnTo>
                  <a:lnTo>
                    <a:pt x="148097" y="79864"/>
                  </a:lnTo>
                  <a:lnTo>
                    <a:pt x="152196" y="100101"/>
                  </a:lnTo>
                  <a:lnTo>
                    <a:pt x="148097" y="120362"/>
                  </a:lnTo>
                  <a:lnTo>
                    <a:pt x="136926" y="136928"/>
                  </a:lnTo>
                  <a:lnTo>
                    <a:pt x="120376" y="148107"/>
                  </a:lnTo>
                  <a:lnTo>
                    <a:pt x="100139" y="152209"/>
                  </a:lnTo>
                  <a:lnTo>
                    <a:pt x="183507" y="152209"/>
                  </a:lnTo>
                  <a:lnTo>
                    <a:pt x="192386" y="139045"/>
                  </a:lnTo>
                  <a:lnTo>
                    <a:pt x="200266" y="100101"/>
                  </a:lnTo>
                  <a:lnTo>
                    <a:pt x="192386" y="61164"/>
                  </a:lnTo>
                  <a:lnTo>
                    <a:pt x="183531" y="48044"/>
                  </a:lnTo>
                  <a:close/>
                </a:path>
              </a:pathLst>
            </a:custGeom>
            <a:solidFill>
              <a:srgbClr val="C0A0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bk object 30"/>
            <p:cNvSpPr/>
            <p:nvPr userDrawn="1"/>
          </p:nvSpPr>
          <p:spPr>
            <a:xfrm>
              <a:off x="3965009" y="4414940"/>
              <a:ext cx="137515" cy="1376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bk object 31"/>
            <p:cNvSpPr/>
            <p:nvPr userDrawn="1"/>
          </p:nvSpPr>
          <p:spPr>
            <a:xfrm>
              <a:off x="4528783" y="4443640"/>
              <a:ext cx="110007" cy="1101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bk object 32"/>
            <p:cNvSpPr/>
            <p:nvPr userDrawn="1"/>
          </p:nvSpPr>
          <p:spPr>
            <a:xfrm>
              <a:off x="4220052" y="4369565"/>
              <a:ext cx="183515" cy="183515"/>
            </a:xfrm>
            <a:custGeom>
              <a:avLst/>
              <a:gdLst/>
              <a:ahLst/>
              <a:cxnLst/>
              <a:rect l="l" t="t" r="r" b="b"/>
              <a:pathLst>
                <a:path w="183514" h="183514">
                  <a:moveTo>
                    <a:pt x="91516" y="0"/>
                  </a:moveTo>
                  <a:lnTo>
                    <a:pt x="55865" y="7206"/>
                  </a:lnTo>
                  <a:lnTo>
                    <a:pt x="26779" y="26860"/>
                  </a:lnTo>
                  <a:lnTo>
                    <a:pt x="7182" y="56010"/>
                  </a:lnTo>
                  <a:lnTo>
                    <a:pt x="0" y="91706"/>
                  </a:lnTo>
                  <a:lnTo>
                    <a:pt x="7182" y="127302"/>
                  </a:lnTo>
                  <a:lnTo>
                    <a:pt x="26779" y="156381"/>
                  </a:lnTo>
                  <a:lnTo>
                    <a:pt x="55865" y="175992"/>
                  </a:lnTo>
                  <a:lnTo>
                    <a:pt x="91516" y="183184"/>
                  </a:lnTo>
                  <a:lnTo>
                    <a:pt x="127166" y="175992"/>
                  </a:lnTo>
                  <a:lnTo>
                    <a:pt x="156252" y="156381"/>
                  </a:lnTo>
                  <a:lnTo>
                    <a:pt x="175849" y="127302"/>
                  </a:lnTo>
                  <a:lnTo>
                    <a:pt x="183032" y="91706"/>
                  </a:lnTo>
                  <a:lnTo>
                    <a:pt x="175849" y="56010"/>
                  </a:lnTo>
                  <a:lnTo>
                    <a:pt x="156252" y="26860"/>
                  </a:lnTo>
                  <a:lnTo>
                    <a:pt x="127166" y="7206"/>
                  </a:lnTo>
                  <a:lnTo>
                    <a:pt x="91516" y="0"/>
                  </a:lnTo>
                  <a:close/>
                </a:path>
              </a:pathLst>
            </a:custGeom>
            <a:solidFill>
              <a:srgbClr val="C0A0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bk object 33"/>
            <p:cNvSpPr/>
            <p:nvPr userDrawn="1"/>
          </p:nvSpPr>
          <p:spPr>
            <a:xfrm>
              <a:off x="3750576" y="2272595"/>
              <a:ext cx="178435" cy="256540"/>
            </a:xfrm>
            <a:custGeom>
              <a:avLst/>
              <a:gdLst/>
              <a:ahLst/>
              <a:cxnLst/>
              <a:rect l="l" t="t" r="r" b="b"/>
              <a:pathLst>
                <a:path w="178435" h="256539">
                  <a:moveTo>
                    <a:pt x="70167" y="6756"/>
                  </a:moveTo>
                  <a:lnTo>
                    <a:pt x="29435" y="21945"/>
                  </a:lnTo>
                  <a:lnTo>
                    <a:pt x="9563" y="63119"/>
                  </a:lnTo>
                  <a:lnTo>
                    <a:pt x="0" y="183781"/>
                  </a:lnTo>
                  <a:lnTo>
                    <a:pt x="39524" y="210739"/>
                  </a:lnTo>
                  <a:lnTo>
                    <a:pt x="82688" y="232144"/>
                  </a:lnTo>
                  <a:lnTo>
                    <a:pt x="128992" y="247409"/>
                  </a:lnTo>
                  <a:lnTo>
                    <a:pt x="177939" y="255943"/>
                  </a:lnTo>
                  <a:lnTo>
                    <a:pt x="178231" y="253085"/>
                  </a:lnTo>
                  <a:lnTo>
                    <a:pt x="111505" y="105956"/>
                  </a:lnTo>
                  <a:lnTo>
                    <a:pt x="135762" y="64554"/>
                  </a:lnTo>
                  <a:lnTo>
                    <a:pt x="83565" y="38303"/>
                  </a:lnTo>
                  <a:lnTo>
                    <a:pt x="120530" y="6946"/>
                  </a:lnTo>
                  <a:lnTo>
                    <a:pt x="70827" y="6946"/>
                  </a:lnTo>
                  <a:lnTo>
                    <a:pt x="70472" y="6807"/>
                  </a:lnTo>
                  <a:lnTo>
                    <a:pt x="70167" y="6756"/>
                  </a:lnTo>
                  <a:close/>
                </a:path>
                <a:path w="178435" h="256539">
                  <a:moveTo>
                    <a:pt x="126860" y="0"/>
                  </a:moveTo>
                  <a:lnTo>
                    <a:pt x="76923" y="4381"/>
                  </a:lnTo>
                  <a:lnTo>
                    <a:pt x="73063" y="5969"/>
                  </a:lnTo>
                  <a:lnTo>
                    <a:pt x="71094" y="6946"/>
                  </a:lnTo>
                  <a:lnTo>
                    <a:pt x="120530" y="6946"/>
                  </a:lnTo>
                  <a:lnTo>
                    <a:pt x="127177" y="1308"/>
                  </a:lnTo>
                  <a:lnTo>
                    <a:pt x="126860" y="0"/>
                  </a:lnTo>
                  <a:close/>
                </a:path>
              </a:pathLst>
            </a:custGeom>
            <a:solidFill>
              <a:srgbClr val="C0A0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bk object 34"/>
            <p:cNvSpPr/>
            <p:nvPr userDrawn="1"/>
          </p:nvSpPr>
          <p:spPr>
            <a:xfrm>
              <a:off x="3997652" y="2272587"/>
              <a:ext cx="181610" cy="256540"/>
            </a:xfrm>
            <a:custGeom>
              <a:avLst/>
              <a:gdLst/>
              <a:ahLst/>
              <a:cxnLst/>
              <a:rect l="l" t="t" r="r" b="b"/>
              <a:pathLst>
                <a:path w="181610" h="256539">
                  <a:moveTo>
                    <a:pt x="51269" y="0"/>
                  </a:moveTo>
                  <a:lnTo>
                    <a:pt x="50977" y="1308"/>
                  </a:lnTo>
                  <a:lnTo>
                    <a:pt x="94589" y="38303"/>
                  </a:lnTo>
                  <a:lnTo>
                    <a:pt x="42379" y="64554"/>
                  </a:lnTo>
                  <a:lnTo>
                    <a:pt x="66548" y="105968"/>
                  </a:lnTo>
                  <a:lnTo>
                    <a:pt x="0" y="252882"/>
                  </a:lnTo>
                  <a:lnTo>
                    <a:pt x="190" y="255943"/>
                  </a:lnTo>
                  <a:lnTo>
                    <a:pt x="50169" y="247209"/>
                  </a:lnTo>
                  <a:lnTo>
                    <a:pt x="97377" y="231498"/>
                  </a:lnTo>
                  <a:lnTo>
                    <a:pt x="141250" y="209372"/>
                  </a:lnTo>
                  <a:lnTo>
                    <a:pt x="181229" y="181394"/>
                  </a:lnTo>
                  <a:lnTo>
                    <a:pt x="171958" y="63131"/>
                  </a:lnTo>
                  <a:lnTo>
                    <a:pt x="165606" y="40098"/>
                  </a:lnTo>
                  <a:lnTo>
                    <a:pt x="152069" y="21948"/>
                  </a:lnTo>
                  <a:lnTo>
                    <a:pt x="133313" y="10300"/>
                  </a:lnTo>
                  <a:lnTo>
                    <a:pt x="114944" y="7353"/>
                  </a:lnTo>
                  <a:lnTo>
                    <a:pt x="108038" y="7353"/>
                  </a:lnTo>
                  <a:lnTo>
                    <a:pt x="103543" y="4762"/>
                  </a:lnTo>
                  <a:lnTo>
                    <a:pt x="101219" y="4394"/>
                  </a:lnTo>
                  <a:lnTo>
                    <a:pt x="88679" y="3059"/>
                  </a:lnTo>
                  <a:lnTo>
                    <a:pt x="76182" y="1925"/>
                  </a:lnTo>
                  <a:lnTo>
                    <a:pt x="51269" y="0"/>
                  </a:lnTo>
                  <a:close/>
                </a:path>
                <a:path w="181610" h="256539">
                  <a:moveTo>
                    <a:pt x="111302" y="6769"/>
                  </a:moveTo>
                  <a:lnTo>
                    <a:pt x="110134" y="6908"/>
                  </a:lnTo>
                  <a:lnTo>
                    <a:pt x="109105" y="7162"/>
                  </a:lnTo>
                  <a:lnTo>
                    <a:pt x="108038" y="7353"/>
                  </a:lnTo>
                  <a:lnTo>
                    <a:pt x="114944" y="7353"/>
                  </a:lnTo>
                  <a:lnTo>
                    <a:pt x="111302" y="6769"/>
                  </a:lnTo>
                  <a:close/>
                </a:path>
              </a:pathLst>
            </a:custGeom>
            <a:solidFill>
              <a:srgbClr val="C0A0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bk object 35"/>
            <p:cNvSpPr/>
            <p:nvPr userDrawn="1"/>
          </p:nvSpPr>
          <p:spPr>
            <a:xfrm>
              <a:off x="3928516" y="2263193"/>
              <a:ext cx="69850" cy="267335"/>
            </a:xfrm>
            <a:custGeom>
              <a:avLst/>
              <a:gdLst/>
              <a:ahLst/>
              <a:cxnLst/>
              <a:rect l="l" t="t" r="r" b="b"/>
              <a:pathLst>
                <a:path w="69850" h="267335">
                  <a:moveTo>
                    <a:pt x="55270" y="0"/>
                  </a:moveTo>
                  <a:lnTo>
                    <a:pt x="14058" y="0"/>
                  </a:lnTo>
                  <a:lnTo>
                    <a:pt x="1409" y="46583"/>
                  </a:lnTo>
                  <a:lnTo>
                    <a:pt x="10972" y="54775"/>
                  </a:lnTo>
                  <a:lnTo>
                    <a:pt x="292" y="262496"/>
                  </a:lnTo>
                  <a:lnTo>
                    <a:pt x="34721" y="267208"/>
                  </a:lnTo>
                  <a:lnTo>
                    <a:pt x="43425" y="267087"/>
                  </a:lnTo>
                  <a:lnTo>
                    <a:pt x="52100" y="266731"/>
                  </a:lnTo>
                  <a:lnTo>
                    <a:pt x="60733" y="266147"/>
                  </a:lnTo>
                  <a:lnTo>
                    <a:pt x="69316" y="265341"/>
                  </a:lnTo>
                  <a:lnTo>
                    <a:pt x="69138" y="262280"/>
                  </a:lnTo>
                  <a:lnTo>
                    <a:pt x="58445" y="54889"/>
                  </a:lnTo>
                  <a:lnTo>
                    <a:pt x="68033" y="46583"/>
                  </a:lnTo>
                  <a:lnTo>
                    <a:pt x="55270" y="0"/>
                  </a:lnTo>
                  <a:close/>
                </a:path>
              </a:pathLst>
            </a:custGeom>
            <a:solidFill>
              <a:srgbClr val="C0A0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bk object 36"/>
            <p:cNvSpPr/>
            <p:nvPr userDrawn="1"/>
          </p:nvSpPr>
          <p:spPr>
            <a:xfrm>
              <a:off x="4021440" y="1432194"/>
              <a:ext cx="782320" cy="679450"/>
            </a:xfrm>
            <a:custGeom>
              <a:avLst/>
              <a:gdLst/>
              <a:ahLst/>
              <a:cxnLst/>
              <a:rect l="l" t="t" r="r" b="b"/>
              <a:pathLst>
                <a:path w="782320" h="679450">
                  <a:moveTo>
                    <a:pt x="413524" y="514604"/>
                  </a:moveTo>
                  <a:lnTo>
                    <a:pt x="197434" y="514604"/>
                  </a:lnTo>
                  <a:lnTo>
                    <a:pt x="84251" y="679272"/>
                  </a:lnTo>
                  <a:lnTo>
                    <a:pt x="413524" y="514604"/>
                  </a:lnTo>
                  <a:close/>
                </a:path>
                <a:path w="782320" h="679450">
                  <a:moveTo>
                    <a:pt x="674154" y="0"/>
                  </a:moveTo>
                  <a:lnTo>
                    <a:pt x="108038" y="0"/>
                  </a:lnTo>
                  <a:lnTo>
                    <a:pt x="65986" y="8488"/>
                  </a:lnTo>
                  <a:lnTo>
                    <a:pt x="31645" y="31637"/>
                  </a:lnTo>
                  <a:lnTo>
                    <a:pt x="8490" y="65970"/>
                  </a:lnTo>
                  <a:lnTo>
                    <a:pt x="0" y="108013"/>
                  </a:lnTo>
                  <a:lnTo>
                    <a:pt x="0" y="406501"/>
                  </a:lnTo>
                  <a:lnTo>
                    <a:pt x="8490" y="448579"/>
                  </a:lnTo>
                  <a:lnTo>
                    <a:pt x="31645" y="482941"/>
                  </a:lnTo>
                  <a:lnTo>
                    <a:pt x="65986" y="506108"/>
                  </a:lnTo>
                  <a:lnTo>
                    <a:pt x="108038" y="514604"/>
                  </a:lnTo>
                  <a:lnTo>
                    <a:pt x="674154" y="514604"/>
                  </a:lnTo>
                  <a:lnTo>
                    <a:pt x="716230" y="506108"/>
                  </a:lnTo>
                  <a:lnTo>
                    <a:pt x="750587" y="482941"/>
                  </a:lnTo>
                  <a:lnTo>
                    <a:pt x="773750" y="448579"/>
                  </a:lnTo>
                  <a:lnTo>
                    <a:pt x="779911" y="418058"/>
                  </a:lnTo>
                  <a:lnTo>
                    <a:pt x="581761" y="418058"/>
                  </a:lnTo>
                  <a:lnTo>
                    <a:pt x="558995" y="412318"/>
                  </a:lnTo>
                  <a:lnTo>
                    <a:pt x="115150" y="412318"/>
                  </a:lnTo>
                  <a:lnTo>
                    <a:pt x="115150" y="118618"/>
                  </a:lnTo>
                  <a:lnTo>
                    <a:pt x="566161" y="118618"/>
                  </a:lnTo>
                  <a:lnTo>
                    <a:pt x="592112" y="112864"/>
                  </a:lnTo>
                  <a:lnTo>
                    <a:pt x="782243" y="112864"/>
                  </a:lnTo>
                  <a:lnTo>
                    <a:pt x="782243" y="108013"/>
                  </a:lnTo>
                  <a:lnTo>
                    <a:pt x="773750" y="65970"/>
                  </a:lnTo>
                  <a:lnTo>
                    <a:pt x="750587" y="31637"/>
                  </a:lnTo>
                  <a:lnTo>
                    <a:pt x="716230" y="8488"/>
                  </a:lnTo>
                  <a:lnTo>
                    <a:pt x="674154" y="0"/>
                  </a:lnTo>
                  <a:close/>
                </a:path>
                <a:path w="782320" h="679450">
                  <a:moveTo>
                    <a:pt x="638035" y="385152"/>
                  </a:moveTo>
                  <a:lnTo>
                    <a:pt x="637298" y="385152"/>
                  </a:lnTo>
                  <a:lnTo>
                    <a:pt x="626792" y="400013"/>
                  </a:lnTo>
                  <a:lnTo>
                    <a:pt x="614102" y="410244"/>
                  </a:lnTo>
                  <a:lnTo>
                    <a:pt x="599126" y="416156"/>
                  </a:lnTo>
                  <a:lnTo>
                    <a:pt x="581761" y="418058"/>
                  </a:lnTo>
                  <a:lnTo>
                    <a:pt x="779911" y="418058"/>
                  </a:lnTo>
                  <a:lnTo>
                    <a:pt x="781069" y="412318"/>
                  </a:lnTo>
                  <a:lnTo>
                    <a:pt x="638035" y="412318"/>
                  </a:lnTo>
                  <a:lnTo>
                    <a:pt x="638035" y="385152"/>
                  </a:lnTo>
                  <a:close/>
                </a:path>
                <a:path w="782320" h="679450">
                  <a:moveTo>
                    <a:pt x="293293" y="118618"/>
                  </a:moveTo>
                  <a:lnTo>
                    <a:pt x="262877" y="118618"/>
                  </a:lnTo>
                  <a:lnTo>
                    <a:pt x="262877" y="167170"/>
                  </a:lnTo>
                  <a:lnTo>
                    <a:pt x="168465" y="167170"/>
                  </a:lnTo>
                  <a:lnTo>
                    <a:pt x="168465" y="236270"/>
                  </a:lnTo>
                  <a:lnTo>
                    <a:pt x="257340" y="236270"/>
                  </a:lnTo>
                  <a:lnTo>
                    <a:pt x="257340" y="284810"/>
                  </a:lnTo>
                  <a:lnTo>
                    <a:pt x="168465" y="284810"/>
                  </a:lnTo>
                  <a:lnTo>
                    <a:pt x="168465" y="363791"/>
                  </a:lnTo>
                  <a:lnTo>
                    <a:pt x="266585" y="363791"/>
                  </a:lnTo>
                  <a:lnTo>
                    <a:pt x="266585" y="412318"/>
                  </a:lnTo>
                  <a:lnTo>
                    <a:pt x="293293" y="412318"/>
                  </a:lnTo>
                  <a:lnTo>
                    <a:pt x="293293" y="118618"/>
                  </a:lnTo>
                  <a:close/>
                </a:path>
                <a:path w="782320" h="679450">
                  <a:moveTo>
                    <a:pt x="342887" y="206654"/>
                  </a:moveTo>
                  <a:lnTo>
                    <a:pt x="342150" y="206654"/>
                  </a:lnTo>
                  <a:lnTo>
                    <a:pt x="342150" y="412318"/>
                  </a:lnTo>
                  <a:lnTo>
                    <a:pt x="408063" y="412318"/>
                  </a:lnTo>
                  <a:lnTo>
                    <a:pt x="342887" y="206654"/>
                  </a:lnTo>
                  <a:close/>
                </a:path>
                <a:path w="782320" h="679450">
                  <a:moveTo>
                    <a:pt x="566161" y="118618"/>
                  </a:moveTo>
                  <a:lnTo>
                    <a:pt x="468795" y="118618"/>
                  </a:lnTo>
                  <a:lnTo>
                    <a:pt x="468795" y="412318"/>
                  </a:lnTo>
                  <a:lnTo>
                    <a:pt x="558995" y="412318"/>
                  </a:lnTo>
                  <a:lnTo>
                    <a:pt x="541837" y="407991"/>
                  </a:lnTo>
                  <a:lnTo>
                    <a:pt x="517921" y="378223"/>
                  </a:lnTo>
                  <a:lnTo>
                    <a:pt x="506298" y="329402"/>
                  </a:lnTo>
                  <a:lnTo>
                    <a:pt x="503250" y="262178"/>
                  </a:lnTo>
                  <a:lnTo>
                    <a:pt x="507556" y="197202"/>
                  </a:lnTo>
                  <a:lnTo>
                    <a:pt x="522139" y="150502"/>
                  </a:lnTo>
                  <a:lnTo>
                    <a:pt x="549493" y="122313"/>
                  </a:lnTo>
                  <a:lnTo>
                    <a:pt x="566161" y="118618"/>
                  </a:lnTo>
                  <a:close/>
                </a:path>
                <a:path w="782320" h="679450">
                  <a:moveTo>
                    <a:pt x="782243" y="253949"/>
                  </a:moveTo>
                  <a:lnTo>
                    <a:pt x="677278" y="253949"/>
                  </a:lnTo>
                  <a:lnTo>
                    <a:pt x="677278" y="412318"/>
                  </a:lnTo>
                  <a:lnTo>
                    <a:pt x="781069" y="412318"/>
                  </a:lnTo>
                  <a:lnTo>
                    <a:pt x="782243" y="406501"/>
                  </a:lnTo>
                  <a:lnTo>
                    <a:pt x="782243" y="253949"/>
                  </a:lnTo>
                  <a:close/>
                </a:path>
                <a:path w="782320" h="679450">
                  <a:moveTo>
                    <a:pt x="592861" y="156476"/>
                  </a:moveTo>
                  <a:lnTo>
                    <a:pt x="576256" y="162250"/>
                  </a:lnTo>
                  <a:lnTo>
                    <a:pt x="564999" y="180441"/>
                  </a:lnTo>
                  <a:lnTo>
                    <a:pt x="558601" y="212358"/>
                  </a:lnTo>
                  <a:lnTo>
                    <a:pt x="556577" y="259308"/>
                  </a:lnTo>
                  <a:lnTo>
                    <a:pt x="557982" y="307145"/>
                  </a:lnTo>
                  <a:lnTo>
                    <a:pt x="563376" y="343417"/>
                  </a:lnTo>
                  <a:lnTo>
                    <a:pt x="574531" y="366425"/>
                  </a:lnTo>
                  <a:lnTo>
                    <a:pt x="593217" y="374472"/>
                  </a:lnTo>
                  <a:lnTo>
                    <a:pt x="603681" y="371598"/>
                  </a:lnTo>
                  <a:lnTo>
                    <a:pt x="614419" y="362902"/>
                  </a:lnTo>
                  <a:lnTo>
                    <a:pt x="622795" y="348272"/>
                  </a:lnTo>
                  <a:lnTo>
                    <a:pt x="626173" y="327596"/>
                  </a:lnTo>
                  <a:lnTo>
                    <a:pt x="626173" y="297561"/>
                  </a:lnTo>
                  <a:lnTo>
                    <a:pt x="591007" y="297561"/>
                  </a:lnTo>
                  <a:lnTo>
                    <a:pt x="591007" y="253949"/>
                  </a:lnTo>
                  <a:lnTo>
                    <a:pt x="782243" y="253949"/>
                  </a:lnTo>
                  <a:lnTo>
                    <a:pt x="782243" y="205841"/>
                  </a:lnTo>
                  <a:lnTo>
                    <a:pt x="623227" y="205841"/>
                  </a:lnTo>
                  <a:lnTo>
                    <a:pt x="621502" y="188928"/>
                  </a:lnTo>
                  <a:lnTo>
                    <a:pt x="616097" y="172981"/>
                  </a:lnTo>
                  <a:lnTo>
                    <a:pt x="606666" y="161123"/>
                  </a:lnTo>
                  <a:lnTo>
                    <a:pt x="592861" y="156476"/>
                  </a:lnTo>
                  <a:close/>
                </a:path>
                <a:path w="782320" h="679450">
                  <a:moveTo>
                    <a:pt x="419912" y="118618"/>
                  </a:moveTo>
                  <a:lnTo>
                    <a:pt x="354749" y="118618"/>
                  </a:lnTo>
                  <a:lnTo>
                    <a:pt x="419163" y="319760"/>
                  </a:lnTo>
                  <a:lnTo>
                    <a:pt x="419912" y="319760"/>
                  </a:lnTo>
                  <a:lnTo>
                    <a:pt x="419912" y="118618"/>
                  </a:lnTo>
                  <a:close/>
                </a:path>
                <a:path w="782320" h="679450">
                  <a:moveTo>
                    <a:pt x="782243" y="112864"/>
                  </a:moveTo>
                  <a:lnTo>
                    <a:pt x="592112" y="112864"/>
                  </a:lnTo>
                  <a:lnTo>
                    <a:pt x="629633" y="119003"/>
                  </a:lnTo>
                  <a:lnTo>
                    <a:pt x="655145" y="136983"/>
                  </a:lnTo>
                  <a:lnTo>
                    <a:pt x="669689" y="166148"/>
                  </a:lnTo>
                  <a:lnTo>
                    <a:pt x="674306" y="205841"/>
                  </a:lnTo>
                  <a:lnTo>
                    <a:pt x="782243" y="205841"/>
                  </a:lnTo>
                  <a:lnTo>
                    <a:pt x="782243" y="112864"/>
                  </a:lnTo>
                  <a:close/>
                </a:path>
              </a:pathLst>
            </a:custGeom>
            <a:solidFill>
              <a:srgbClr val="C0A0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bk object 37"/>
            <p:cNvSpPr/>
            <p:nvPr userDrawn="1"/>
          </p:nvSpPr>
          <p:spPr>
            <a:xfrm>
              <a:off x="4235862" y="2249664"/>
              <a:ext cx="284480" cy="139700"/>
            </a:xfrm>
            <a:custGeom>
              <a:avLst/>
              <a:gdLst/>
              <a:ahLst/>
              <a:cxnLst/>
              <a:rect l="l" t="t" r="r" b="b"/>
              <a:pathLst>
                <a:path w="284479" h="139700">
                  <a:moveTo>
                    <a:pt x="45300" y="7181"/>
                  </a:moveTo>
                  <a:lnTo>
                    <a:pt x="8817" y="29550"/>
                  </a:lnTo>
                  <a:lnTo>
                    <a:pt x="0" y="103574"/>
                  </a:lnTo>
                  <a:lnTo>
                    <a:pt x="32733" y="118821"/>
                  </a:lnTo>
                  <a:lnTo>
                    <a:pt x="67492" y="130101"/>
                  </a:lnTo>
                  <a:lnTo>
                    <a:pt x="103982" y="137100"/>
                  </a:lnTo>
                  <a:lnTo>
                    <a:pt x="141909" y="139503"/>
                  </a:lnTo>
                  <a:lnTo>
                    <a:pt x="179857" y="137100"/>
                  </a:lnTo>
                  <a:lnTo>
                    <a:pt x="216361" y="130101"/>
                  </a:lnTo>
                  <a:lnTo>
                    <a:pt x="251139" y="118821"/>
                  </a:lnTo>
                  <a:lnTo>
                    <a:pt x="283908" y="103574"/>
                  </a:lnTo>
                  <a:lnTo>
                    <a:pt x="279285" y="45027"/>
                  </a:lnTo>
                  <a:lnTo>
                    <a:pt x="253369" y="9507"/>
                  </a:lnTo>
                  <a:lnTo>
                    <a:pt x="236385" y="7410"/>
                  </a:lnTo>
                  <a:lnTo>
                    <a:pt x="235968" y="7219"/>
                  </a:lnTo>
                  <a:lnTo>
                    <a:pt x="45872" y="7219"/>
                  </a:lnTo>
                  <a:lnTo>
                    <a:pt x="45300" y="7181"/>
                  </a:lnTo>
                  <a:close/>
                </a:path>
                <a:path w="284479" h="139700">
                  <a:moveTo>
                    <a:pt x="238556" y="7181"/>
                  </a:moveTo>
                  <a:lnTo>
                    <a:pt x="237909" y="7181"/>
                  </a:lnTo>
                  <a:lnTo>
                    <a:pt x="237159" y="7372"/>
                  </a:lnTo>
                  <a:lnTo>
                    <a:pt x="236385" y="7410"/>
                  </a:lnTo>
                  <a:lnTo>
                    <a:pt x="240012" y="7410"/>
                  </a:lnTo>
                  <a:lnTo>
                    <a:pt x="238556" y="7181"/>
                  </a:lnTo>
                  <a:close/>
                </a:path>
                <a:path w="284479" h="139700">
                  <a:moveTo>
                    <a:pt x="140844" y="0"/>
                  </a:moveTo>
                  <a:lnTo>
                    <a:pt x="95499" y="1385"/>
                  </a:lnTo>
                  <a:lnTo>
                    <a:pt x="49809" y="5543"/>
                  </a:lnTo>
                  <a:lnTo>
                    <a:pt x="48425" y="5784"/>
                  </a:lnTo>
                  <a:lnTo>
                    <a:pt x="47218" y="6521"/>
                  </a:lnTo>
                  <a:lnTo>
                    <a:pt x="45872" y="7219"/>
                  </a:lnTo>
                  <a:lnTo>
                    <a:pt x="235968" y="7219"/>
                  </a:lnTo>
                  <a:lnTo>
                    <a:pt x="234911" y="6737"/>
                  </a:lnTo>
                  <a:lnTo>
                    <a:pt x="233425" y="5784"/>
                  </a:lnTo>
                  <a:lnTo>
                    <a:pt x="231889" y="5543"/>
                  </a:lnTo>
                  <a:lnTo>
                    <a:pt x="186192" y="1385"/>
                  </a:lnTo>
                  <a:lnTo>
                    <a:pt x="140844" y="0"/>
                  </a:lnTo>
                  <a:close/>
                </a:path>
              </a:pathLst>
            </a:custGeom>
            <a:solidFill>
              <a:srgbClr val="C0A0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bk object 38"/>
            <p:cNvSpPr/>
            <p:nvPr userDrawn="1"/>
          </p:nvSpPr>
          <p:spPr>
            <a:xfrm>
              <a:off x="4305530" y="2076630"/>
              <a:ext cx="143700" cy="1438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bk object 39"/>
            <p:cNvSpPr/>
            <p:nvPr userDrawn="1"/>
          </p:nvSpPr>
          <p:spPr>
            <a:xfrm>
              <a:off x="3866122" y="2029837"/>
              <a:ext cx="197104" cy="1972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bk object 40"/>
            <p:cNvSpPr/>
            <p:nvPr userDrawn="1"/>
          </p:nvSpPr>
          <p:spPr>
            <a:xfrm>
              <a:off x="1477910" y="1846390"/>
              <a:ext cx="934719" cy="683260"/>
            </a:xfrm>
            <a:custGeom>
              <a:avLst/>
              <a:gdLst/>
              <a:ahLst/>
              <a:cxnLst/>
              <a:rect l="l" t="t" r="r" b="b"/>
              <a:pathLst>
                <a:path w="934719" h="683260">
                  <a:moveTo>
                    <a:pt x="483783" y="3924"/>
                  </a:moveTo>
                  <a:lnTo>
                    <a:pt x="441606" y="3924"/>
                  </a:lnTo>
                  <a:lnTo>
                    <a:pt x="3786" y="673887"/>
                  </a:lnTo>
                  <a:lnTo>
                    <a:pt x="0" y="683131"/>
                  </a:lnTo>
                  <a:lnTo>
                    <a:pt x="58280" y="683131"/>
                  </a:lnTo>
                  <a:lnTo>
                    <a:pt x="437352" y="101688"/>
                  </a:lnTo>
                  <a:lnTo>
                    <a:pt x="548916" y="101688"/>
                  </a:lnTo>
                  <a:lnTo>
                    <a:pt x="483783" y="3924"/>
                  </a:lnTo>
                  <a:close/>
                </a:path>
                <a:path w="934719" h="683260">
                  <a:moveTo>
                    <a:pt x="488037" y="101688"/>
                  </a:moveTo>
                  <a:lnTo>
                    <a:pt x="437352" y="101688"/>
                  </a:lnTo>
                  <a:lnTo>
                    <a:pt x="437352" y="683131"/>
                  </a:lnTo>
                  <a:lnTo>
                    <a:pt x="488037" y="683131"/>
                  </a:lnTo>
                  <a:lnTo>
                    <a:pt x="488037" y="101688"/>
                  </a:lnTo>
                  <a:close/>
                </a:path>
                <a:path w="934719" h="683260">
                  <a:moveTo>
                    <a:pt x="548916" y="101688"/>
                  </a:moveTo>
                  <a:lnTo>
                    <a:pt x="488037" y="101688"/>
                  </a:lnTo>
                  <a:lnTo>
                    <a:pt x="875380" y="683131"/>
                  </a:lnTo>
                  <a:lnTo>
                    <a:pt x="934261" y="683131"/>
                  </a:lnTo>
                  <a:lnTo>
                    <a:pt x="931026" y="675233"/>
                  </a:lnTo>
                  <a:lnTo>
                    <a:pt x="548916" y="101688"/>
                  </a:lnTo>
                  <a:close/>
                </a:path>
                <a:path w="934719" h="683260">
                  <a:moveTo>
                    <a:pt x="467641" y="0"/>
                  </a:moveTo>
                  <a:lnTo>
                    <a:pt x="457735" y="0"/>
                  </a:lnTo>
                  <a:lnTo>
                    <a:pt x="453163" y="1473"/>
                  </a:lnTo>
                  <a:lnTo>
                    <a:pt x="449264" y="3924"/>
                  </a:lnTo>
                  <a:lnTo>
                    <a:pt x="476125" y="3924"/>
                  </a:lnTo>
                  <a:lnTo>
                    <a:pt x="472213" y="1473"/>
                  </a:lnTo>
                  <a:lnTo>
                    <a:pt x="467641" y="0"/>
                  </a:lnTo>
                  <a:close/>
                </a:path>
              </a:pathLst>
            </a:custGeom>
            <a:solidFill>
              <a:srgbClr val="C0A0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bk object 41"/>
            <p:cNvSpPr/>
            <p:nvPr userDrawn="1"/>
          </p:nvSpPr>
          <p:spPr>
            <a:xfrm>
              <a:off x="1551871" y="1472477"/>
              <a:ext cx="829944" cy="440055"/>
            </a:xfrm>
            <a:custGeom>
              <a:avLst/>
              <a:gdLst/>
              <a:ahLst/>
              <a:cxnLst/>
              <a:rect l="l" t="t" r="r" b="b"/>
              <a:pathLst>
                <a:path w="829944" h="440055">
                  <a:moveTo>
                    <a:pt x="748906" y="0"/>
                  </a:moveTo>
                  <a:lnTo>
                    <a:pt x="626173" y="46189"/>
                  </a:lnTo>
                  <a:lnTo>
                    <a:pt x="636587" y="74079"/>
                  </a:lnTo>
                  <a:lnTo>
                    <a:pt x="119405" y="268770"/>
                  </a:lnTo>
                  <a:lnTo>
                    <a:pt x="137198" y="314744"/>
                  </a:lnTo>
                  <a:lnTo>
                    <a:pt x="0" y="368858"/>
                  </a:lnTo>
                  <a:lnTo>
                    <a:pt x="27546" y="439928"/>
                  </a:lnTo>
                  <a:lnTo>
                    <a:pt x="164744" y="385826"/>
                  </a:lnTo>
                  <a:lnTo>
                    <a:pt x="287432" y="385826"/>
                  </a:lnTo>
                  <a:lnTo>
                    <a:pt x="338543" y="366585"/>
                  </a:lnTo>
                  <a:lnTo>
                    <a:pt x="434219" y="366585"/>
                  </a:lnTo>
                  <a:lnTo>
                    <a:pt x="436874" y="362650"/>
                  </a:lnTo>
                  <a:lnTo>
                    <a:pt x="441159" y="341477"/>
                  </a:lnTo>
                  <a:lnTo>
                    <a:pt x="441159" y="337108"/>
                  </a:lnTo>
                  <a:lnTo>
                    <a:pt x="440562" y="332778"/>
                  </a:lnTo>
                  <a:lnTo>
                    <a:pt x="439534" y="328574"/>
                  </a:lnTo>
                  <a:lnTo>
                    <a:pt x="696048" y="232003"/>
                  </a:lnTo>
                  <a:lnTo>
                    <a:pt x="783912" y="232003"/>
                  </a:lnTo>
                  <a:lnTo>
                    <a:pt x="829729" y="214757"/>
                  </a:lnTo>
                  <a:lnTo>
                    <a:pt x="748906" y="0"/>
                  </a:lnTo>
                  <a:close/>
                </a:path>
                <a:path w="829944" h="440055">
                  <a:moveTo>
                    <a:pt x="287432" y="385826"/>
                  </a:moveTo>
                  <a:lnTo>
                    <a:pt x="164744" y="385826"/>
                  </a:lnTo>
                  <a:lnTo>
                    <a:pt x="178866" y="426694"/>
                  </a:lnTo>
                  <a:lnTo>
                    <a:pt x="287432" y="385826"/>
                  </a:lnTo>
                  <a:close/>
                </a:path>
                <a:path w="829944" h="440055">
                  <a:moveTo>
                    <a:pt x="434219" y="366585"/>
                  </a:moveTo>
                  <a:lnTo>
                    <a:pt x="338543" y="366585"/>
                  </a:lnTo>
                  <a:lnTo>
                    <a:pt x="347042" y="378627"/>
                  </a:lnTo>
                  <a:lnTo>
                    <a:pt x="358314" y="387883"/>
                  </a:lnTo>
                  <a:lnTo>
                    <a:pt x="371744" y="393824"/>
                  </a:lnTo>
                  <a:lnTo>
                    <a:pt x="386714" y="395922"/>
                  </a:lnTo>
                  <a:lnTo>
                    <a:pt x="407887" y="391637"/>
                  </a:lnTo>
                  <a:lnTo>
                    <a:pt x="425195" y="379958"/>
                  </a:lnTo>
                  <a:lnTo>
                    <a:pt x="434219" y="366585"/>
                  </a:lnTo>
                  <a:close/>
                </a:path>
                <a:path w="829944" h="440055">
                  <a:moveTo>
                    <a:pt x="783912" y="232003"/>
                  </a:moveTo>
                  <a:lnTo>
                    <a:pt x="696048" y="232003"/>
                  </a:lnTo>
                  <a:lnTo>
                    <a:pt x="707021" y="260946"/>
                  </a:lnTo>
                  <a:lnTo>
                    <a:pt x="783912" y="232003"/>
                  </a:lnTo>
                  <a:close/>
                </a:path>
              </a:pathLst>
            </a:custGeom>
            <a:solidFill>
              <a:srgbClr val="C0A0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bk object 42"/>
            <p:cNvSpPr/>
            <p:nvPr userDrawn="1"/>
          </p:nvSpPr>
          <p:spPr>
            <a:xfrm>
              <a:off x="1341340" y="2223528"/>
              <a:ext cx="91440" cy="306705"/>
            </a:xfrm>
            <a:custGeom>
              <a:avLst/>
              <a:gdLst/>
              <a:ahLst/>
              <a:cxnLst/>
              <a:rect l="l" t="t" r="r" b="b"/>
              <a:pathLst>
                <a:path w="91440" h="306705">
                  <a:moveTo>
                    <a:pt x="55220" y="0"/>
                  </a:moveTo>
                  <a:lnTo>
                    <a:pt x="1366" y="781"/>
                  </a:lnTo>
                  <a:lnTo>
                    <a:pt x="920" y="33931"/>
                  </a:lnTo>
                  <a:lnTo>
                    <a:pt x="170" y="114628"/>
                  </a:lnTo>
                  <a:lnTo>
                    <a:pt x="0" y="214745"/>
                  </a:lnTo>
                  <a:lnTo>
                    <a:pt x="1290" y="306152"/>
                  </a:lnTo>
                  <a:lnTo>
                    <a:pt x="81769" y="306152"/>
                  </a:lnTo>
                  <a:lnTo>
                    <a:pt x="91358" y="781"/>
                  </a:lnTo>
                  <a:lnTo>
                    <a:pt x="71285" y="195"/>
                  </a:lnTo>
                  <a:lnTo>
                    <a:pt x="55220" y="0"/>
                  </a:lnTo>
                  <a:close/>
                </a:path>
              </a:pathLst>
            </a:custGeom>
            <a:solidFill>
              <a:srgbClr val="C0A0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bk object 43"/>
            <p:cNvSpPr/>
            <p:nvPr userDrawn="1"/>
          </p:nvSpPr>
          <p:spPr>
            <a:xfrm>
              <a:off x="1439108" y="2223528"/>
              <a:ext cx="91440" cy="306705"/>
            </a:xfrm>
            <a:custGeom>
              <a:avLst/>
              <a:gdLst/>
              <a:ahLst/>
              <a:cxnLst/>
              <a:rect l="l" t="t" r="r" b="b"/>
              <a:pathLst>
                <a:path w="91440" h="306705">
                  <a:moveTo>
                    <a:pt x="55222" y="0"/>
                  </a:moveTo>
                  <a:lnTo>
                    <a:pt x="1366" y="781"/>
                  </a:lnTo>
                  <a:lnTo>
                    <a:pt x="920" y="33931"/>
                  </a:lnTo>
                  <a:lnTo>
                    <a:pt x="170" y="114628"/>
                  </a:lnTo>
                  <a:lnTo>
                    <a:pt x="0" y="214745"/>
                  </a:lnTo>
                  <a:lnTo>
                    <a:pt x="1290" y="306152"/>
                  </a:lnTo>
                  <a:lnTo>
                    <a:pt x="81782" y="306152"/>
                  </a:lnTo>
                  <a:lnTo>
                    <a:pt x="91371" y="781"/>
                  </a:lnTo>
                  <a:lnTo>
                    <a:pt x="71291" y="195"/>
                  </a:lnTo>
                  <a:lnTo>
                    <a:pt x="55222" y="0"/>
                  </a:lnTo>
                  <a:close/>
                </a:path>
              </a:pathLst>
            </a:custGeom>
            <a:solidFill>
              <a:srgbClr val="C0A0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bk object 44"/>
            <p:cNvSpPr/>
            <p:nvPr userDrawn="1"/>
          </p:nvSpPr>
          <p:spPr>
            <a:xfrm>
              <a:off x="1416625" y="1927080"/>
              <a:ext cx="38735" cy="43815"/>
            </a:xfrm>
            <a:custGeom>
              <a:avLst/>
              <a:gdLst/>
              <a:ahLst/>
              <a:cxnLst/>
              <a:rect l="l" t="t" r="r" b="b"/>
              <a:pathLst>
                <a:path w="38734" h="43814">
                  <a:moveTo>
                    <a:pt x="31216" y="0"/>
                  </a:moveTo>
                  <a:lnTo>
                    <a:pt x="7340" y="0"/>
                  </a:lnTo>
                  <a:lnTo>
                    <a:pt x="0" y="26949"/>
                  </a:lnTo>
                  <a:lnTo>
                    <a:pt x="19253" y="43649"/>
                  </a:lnTo>
                  <a:lnTo>
                    <a:pt x="38569" y="26949"/>
                  </a:lnTo>
                  <a:lnTo>
                    <a:pt x="31216" y="0"/>
                  </a:lnTo>
                  <a:close/>
                </a:path>
              </a:pathLst>
            </a:custGeom>
            <a:solidFill>
              <a:srgbClr val="C0A0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bk object 45"/>
            <p:cNvSpPr/>
            <p:nvPr userDrawn="1"/>
          </p:nvSpPr>
          <p:spPr>
            <a:xfrm>
              <a:off x="1413738" y="1957497"/>
              <a:ext cx="44450" cy="181610"/>
            </a:xfrm>
            <a:custGeom>
              <a:avLst/>
              <a:gdLst/>
              <a:ahLst/>
              <a:cxnLst/>
              <a:rect l="l" t="t" r="r" b="b"/>
              <a:pathLst>
                <a:path w="44450" h="181610">
                  <a:moveTo>
                    <a:pt x="35852" y="0"/>
                  </a:moveTo>
                  <a:lnTo>
                    <a:pt x="8496" y="0"/>
                  </a:lnTo>
                  <a:lnTo>
                    <a:pt x="0" y="164388"/>
                  </a:lnTo>
                  <a:lnTo>
                    <a:pt x="22136" y="181051"/>
                  </a:lnTo>
                  <a:lnTo>
                    <a:pt x="44348" y="164388"/>
                  </a:lnTo>
                  <a:lnTo>
                    <a:pt x="35852" y="0"/>
                  </a:lnTo>
                  <a:close/>
                </a:path>
              </a:pathLst>
            </a:custGeom>
            <a:solidFill>
              <a:srgbClr val="C0A0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bk object 46"/>
            <p:cNvSpPr/>
            <p:nvPr userDrawn="1"/>
          </p:nvSpPr>
          <p:spPr>
            <a:xfrm>
              <a:off x="1224695" y="1852936"/>
              <a:ext cx="440055" cy="394970"/>
            </a:xfrm>
            <a:custGeom>
              <a:avLst/>
              <a:gdLst/>
              <a:ahLst/>
              <a:cxnLst/>
              <a:rect l="l" t="t" r="r" b="b"/>
              <a:pathLst>
                <a:path w="440055" h="394969">
                  <a:moveTo>
                    <a:pt x="312387" y="351269"/>
                  </a:moveTo>
                  <a:lnTo>
                    <a:pt x="110159" y="351269"/>
                  </a:lnTo>
                  <a:lnTo>
                    <a:pt x="109907" y="363283"/>
                  </a:lnTo>
                  <a:lnTo>
                    <a:pt x="109466" y="382324"/>
                  </a:lnTo>
                  <a:lnTo>
                    <a:pt x="109296" y="392671"/>
                  </a:lnTo>
                  <a:lnTo>
                    <a:pt x="109296" y="393306"/>
                  </a:lnTo>
                  <a:lnTo>
                    <a:pt x="109537" y="393750"/>
                  </a:lnTo>
                  <a:lnTo>
                    <a:pt x="109537" y="394385"/>
                  </a:lnTo>
                  <a:lnTo>
                    <a:pt x="312826" y="394385"/>
                  </a:lnTo>
                  <a:lnTo>
                    <a:pt x="312826" y="393750"/>
                  </a:lnTo>
                  <a:lnTo>
                    <a:pt x="313093" y="393306"/>
                  </a:lnTo>
                  <a:lnTo>
                    <a:pt x="312387" y="351269"/>
                  </a:lnTo>
                  <a:close/>
                </a:path>
                <a:path w="440055" h="394969">
                  <a:moveTo>
                    <a:pt x="155994" y="79832"/>
                  </a:moveTo>
                  <a:lnTo>
                    <a:pt x="148234" y="80505"/>
                  </a:lnTo>
                  <a:lnTo>
                    <a:pt x="131521" y="82677"/>
                  </a:lnTo>
                  <a:lnTo>
                    <a:pt x="130924" y="82854"/>
                  </a:lnTo>
                  <a:lnTo>
                    <a:pt x="123821" y="83888"/>
                  </a:lnTo>
                  <a:lnTo>
                    <a:pt x="5232" y="202298"/>
                  </a:lnTo>
                  <a:lnTo>
                    <a:pt x="0" y="245491"/>
                  </a:lnTo>
                  <a:lnTo>
                    <a:pt x="3771" y="252920"/>
                  </a:lnTo>
                  <a:lnTo>
                    <a:pt x="9786" y="264845"/>
                  </a:lnTo>
                  <a:lnTo>
                    <a:pt x="65519" y="374802"/>
                  </a:lnTo>
                  <a:lnTo>
                    <a:pt x="76778" y="369117"/>
                  </a:lnTo>
                  <a:lnTo>
                    <a:pt x="87968" y="363283"/>
                  </a:lnTo>
                  <a:lnTo>
                    <a:pt x="99093" y="357325"/>
                  </a:lnTo>
                  <a:lnTo>
                    <a:pt x="110159" y="351269"/>
                  </a:lnTo>
                  <a:lnTo>
                    <a:pt x="312387" y="351269"/>
                  </a:lnTo>
                  <a:lnTo>
                    <a:pt x="312221" y="341379"/>
                  </a:lnTo>
                  <a:lnTo>
                    <a:pt x="310897" y="291424"/>
                  </a:lnTo>
                  <a:lnTo>
                    <a:pt x="310796" y="288442"/>
                  </a:lnTo>
                  <a:lnTo>
                    <a:pt x="111480" y="288442"/>
                  </a:lnTo>
                  <a:lnTo>
                    <a:pt x="78498" y="231394"/>
                  </a:lnTo>
                  <a:lnTo>
                    <a:pt x="114630" y="187820"/>
                  </a:lnTo>
                  <a:lnTo>
                    <a:pt x="176320" y="187820"/>
                  </a:lnTo>
                  <a:lnTo>
                    <a:pt x="152666" y="135585"/>
                  </a:lnTo>
                  <a:lnTo>
                    <a:pt x="166662" y="111607"/>
                  </a:lnTo>
                  <a:lnTo>
                    <a:pt x="136410" y="96443"/>
                  </a:lnTo>
                  <a:lnTo>
                    <a:pt x="155994" y="79832"/>
                  </a:lnTo>
                  <a:close/>
                </a:path>
                <a:path w="440055" h="394969">
                  <a:moveTo>
                    <a:pt x="176320" y="187820"/>
                  </a:moveTo>
                  <a:lnTo>
                    <a:pt x="114630" y="187820"/>
                  </a:lnTo>
                  <a:lnTo>
                    <a:pt x="113729" y="212975"/>
                  </a:lnTo>
                  <a:lnTo>
                    <a:pt x="112678" y="245491"/>
                  </a:lnTo>
                  <a:lnTo>
                    <a:pt x="112093" y="265264"/>
                  </a:lnTo>
                  <a:lnTo>
                    <a:pt x="111480" y="288442"/>
                  </a:lnTo>
                  <a:lnTo>
                    <a:pt x="310796" y="288442"/>
                  </a:lnTo>
                  <a:lnTo>
                    <a:pt x="310004" y="265264"/>
                  </a:lnTo>
                  <a:lnTo>
                    <a:pt x="211035" y="265264"/>
                  </a:lnTo>
                  <a:lnTo>
                    <a:pt x="211124" y="264680"/>
                  </a:lnTo>
                  <a:lnTo>
                    <a:pt x="176320" y="187820"/>
                  </a:lnTo>
                  <a:close/>
                </a:path>
                <a:path w="440055" h="394969">
                  <a:moveTo>
                    <a:pt x="211200" y="264845"/>
                  </a:moveTo>
                  <a:lnTo>
                    <a:pt x="211035" y="265264"/>
                  </a:lnTo>
                  <a:lnTo>
                    <a:pt x="211404" y="265264"/>
                  </a:lnTo>
                  <a:lnTo>
                    <a:pt x="211200" y="264845"/>
                  </a:lnTo>
                  <a:close/>
                </a:path>
                <a:path w="440055" h="394969">
                  <a:moveTo>
                    <a:pt x="287871" y="74188"/>
                  </a:moveTo>
                  <a:lnTo>
                    <a:pt x="260858" y="74244"/>
                  </a:lnTo>
                  <a:lnTo>
                    <a:pt x="260680" y="74980"/>
                  </a:lnTo>
                  <a:lnTo>
                    <a:pt x="286003" y="96443"/>
                  </a:lnTo>
                  <a:lnTo>
                    <a:pt x="255689" y="111607"/>
                  </a:lnTo>
                  <a:lnTo>
                    <a:pt x="269747" y="135585"/>
                  </a:lnTo>
                  <a:lnTo>
                    <a:pt x="211289" y="264680"/>
                  </a:lnTo>
                  <a:lnTo>
                    <a:pt x="211404" y="265264"/>
                  </a:lnTo>
                  <a:lnTo>
                    <a:pt x="310004" y="265264"/>
                  </a:lnTo>
                  <a:lnTo>
                    <a:pt x="309205" y="241910"/>
                  </a:lnTo>
                  <a:lnTo>
                    <a:pt x="307229" y="191943"/>
                  </a:lnTo>
                  <a:lnTo>
                    <a:pt x="305053" y="140627"/>
                  </a:lnTo>
                  <a:lnTo>
                    <a:pt x="411176" y="140627"/>
                  </a:lnTo>
                  <a:lnTo>
                    <a:pt x="419511" y="102997"/>
                  </a:lnTo>
                  <a:lnTo>
                    <a:pt x="367093" y="102997"/>
                  </a:lnTo>
                  <a:lnTo>
                    <a:pt x="349117" y="98702"/>
                  </a:lnTo>
                  <a:lnTo>
                    <a:pt x="320000" y="85720"/>
                  </a:lnTo>
                  <a:lnTo>
                    <a:pt x="287871" y="74188"/>
                  </a:lnTo>
                  <a:close/>
                </a:path>
                <a:path w="440055" h="394969">
                  <a:moveTo>
                    <a:pt x="411176" y="140627"/>
                  </a:moveTo>
                  <a:lnTo>
                    <a:pt x="305053" y="140627"/>
                  </a:lnTo>
                  <a:lnTo>
                    <a:pt x="322630" y="154160"/>
                  </a:lnTo>
                  <a:lnTo>
                    <a:pt x="348532" y="165779"/>
                  </a:lnTo>
                  <a:lnTo>
                    <a:pt x="377777" y="171359"/>
                  </a:lnTo>
                  <a:lnTo>
                    <a:pt x="405384" y="166776"/>
                  </a:lnTo>
                  <a:lnTo>
                    <a:pt x="411176" y="140627"/>
                  </a:lnTo>
                  <a:close/>
                </a:path>
                <a:path w="440055" h="394969">
                  <a:moveTo>
                    <a:pt x="388899" y="0"/>
                  </a:moveTo>
                  <a:lnTo>
                    <a:pt x="367093" y="102997"/>
                  </a:lnTo>
                  <a:lnTo>
                    <a:pt x="419511" y="102997"/>
                  </a:lnTo>
                  <a:lnTo>
                    <a:pt x="439597" y="12319"/>
                  </a:lnTo>
                  <a:lnTo>
                    <a:pt x="388899" y="0"/>
                  </a:lnTo>
                  <a:close/>
                </a:path>
              </a:pathLst>
            </a:custGeom>
            <a:solidFill>
              <a:srgbClr val="C0A0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bk object 47"/>
            <p:cNvSpPr/>
            <p:nvPr userDrawn="1"/>
          </p:nvSpPr>
          <p:spPr>
            <a:xfrm>
              <a:off x="1363732" y="1761611"/>
              <a:ext cx="142646" cy="1427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文字版面配置區 16"/>
          <p:cNvSpPr>
            <a:spLocks noGrp="1"/>
          </p:cNvSpPr>
          <p:nvPr>
            <p:ph type="body" sz="quarter" idx="13" hasCustomPrompt="1"/>
          </p:nvPr>
        </p:nvSpPr>
        <p:spPr>
          <a:xfrm>
            <a:off x="7147491" y="838200"/>
            <a:ext cx="5867400" cy="140970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HK" sz="3600" b="1" kern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HK" sz="3600" kern="0" dirty="0" smtClean="0">
                <a:solidFill>
                  <a:schemeClr val="tx2">
                    <a:lumMod val="75000"/>
                  </a:schemeClr>
                </a:solidFill>
              </a:rPr>
              <a:t>Section Break </a:t>
            </a:r>
            <a:endParaRPr lang="en-US" altLang="zh-HK" sz="3600" kern="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HK" sz="3600" kern="0" dirty="0" smtClean="0">
                <a:solidFill>
                  <a:schemeClr val="tx2">
                    <a:lumMod val="75000"/>
                  </a:schemeClr>
                </a:solidFill>
              </a:rPr>
              <a:t>Slide Title</a:t>
            </a:r>
            <a:endParaRPr lang="en-US" altLang="zh-HK" sz="3600" kern="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0" name="文字版面配置區 18"/>
          <p:cNvSpPr>
            <a:spLocks noGrp="1"/>
          </p:cNvSpPr>
          <p:nvPr>
            <p:ph type="body" sz="quarter" idx="14" hasCustomPrompt="1"/>
          </p:nvPr>
        </p:nvSpPr>
        <p:spPr>
          <a:xfrm>
            <a:off x="7145820" y="2389364"/>
            <a:ext cx="4284180" cy="43162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HK" sz="1600" b="0" kern="0" noProof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HK" sz="1600" b="0" kern="0" dirty="0" smtClean="0">
                <a:solidFill>
                  <a:schemeClr val="tx1"/>
                </a:solidFill>
              </a:rPr>
              <a:t>Lorem ipsum dolor sit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amet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,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consectetur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adipiscing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elit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,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sed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do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eiusmod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tempor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incididunt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ut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labore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et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dolore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dolore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magna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aliqua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.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Ut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enim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ad minim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veniam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,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quis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nostrud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exercitation.magna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aliqua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enim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ad minim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veniam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,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quis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nostrud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ecitation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.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dolore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magna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aliqua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.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enim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ad minim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veniam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exercitation.</a:t>
            </a:r>
            <a:endParaRPr lang="en-US" altLang="zh-HK" sz="1600" b="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20"/>
          <p:cNvSpPr/>
          <p:nvPr userDrawn="1"/>
        </p:nvSpPr>
        <p:spPr>
          <a:xfrm>
            <a:off x="6582214" y="0"/>
            <a:ext cx="5610225" cy="6858000"/>
          </a:xfrm>
          <a:custGeom>
            <a:avLst/>
            <a:gdLst/>
            <a:ahLst/>
            <a:cxnLst/>
            <a:rect l="l" t="t" r="r" b="b"/>
            <a:pathLst>
              <a:path w="5610225" h="6858000">
                <a:moveTo>
                  <a:pt x="5609785" y="0"/>
                </a:moveTo>
                <a:lnTo>
                  <a:pt x="0" y="0"/>
                </a:lnTo>
                <a:lnTo>
                  <a:pt x="0" y="5734591"/>
                </a:lnTo>
                <a:lnTo>
                  <a:pt x="20142" y="5746630"/>
                </a:lnTo>
                <a:lnTo>
                  <a:pt x="1945131" y="6858000"/>
                </a:lnTo>
                <a:lnTo>
                  <a:pt x="5609785" y="6858000"/>
                </a:lnTo>
                <a:lnTo>
                  <a:pt x="5609785" y="0"/>
                </a:lnTo>
                <a:close/>
              </a:path>
            </a:pathLst>
          </a:custGeom>
          <a:solidFill>
            <a:srgbClr val="335171"/>
          </a:solidFill>
        </p:spPr>
        <p:txBody>
          <a:bodyPr wrap="square" lIns="0" tIns="0" rIns="0" bIns="0" rtlCol="0"/>
          <a:lstStyle/>
          <a:p>
            <a:r>
              <a:rPr lang="en-US" dirty="0" smtClean="0">
                <a:solidFill>
                  <a:srgbClr val="335171"/>
                </a:solidFill>
              </a:rPr>
              <a:t>a</a:t>
            </a:r>
            <a:endParaRPr dirty="0">
              <a:solidFill>
                <a:srgbClr val="335171"/>
              </a:solidFill>
            </a:endParaRPr>
          </a:p>
        </p:txBody>
      </p:sp>
      <p:sp>
        <p:nvSpPr>
          <p:cNvPr id="9" name="bk object 21"/>
          <p:cNvSpPr/>
          <p:nvPr userDrawn="1"/>
        </p:nvSpPr>
        <p:spPr>
          <a:xfrm>
            <a:off x="8804243" y="5463454"/>
            <a:ext cx="1790700" cy="1395095"/>
          </a:xfrm>
          <a:custGeom>
            <a:avLst/>
            <a:gdLst/>
            <a:ahLst/>
            <a:cxnLst/>
            <a:rect l="l" t="t" r="r" b="b"/>
            <a:pathLst>
              <a:path w="1790700" h="1395095">
                <a:moveTo>
                  <a:pt x="895311" y="0"/>
                </a:moveTo>
                <a:lnTo>
                  <a:pt x="65" y="516877"/>
                </a:lnTo>
                <a:lnTo>
                  <a:pt x="0" y="1394548"/>
                </a:lnTo>
                <a:lnTo>
                  <a:pt x="14439" y="1394548"/>
                </a:lnTo>
                <a:lnTo>
                  <a:pt x="14439" y="525208"/>
                </a:lnTo>
                <a:lnTo>
                  <a:pt x="895311" y="16649"/>
                </a:lnTo>
                <a:lnTo>
                  <a:pt x="924150" y="16649"/>
                </a:lnTo>
                <a:lnTo>
                  <a:pt x="895311" y="0"/>
                </a:lnTo>
                <a:close/>
              </a:path>
              <a:path w="1790700" h="1395095">
                <a:moveTo>
                  <a:pt x="924150" y="16649"/>
                </a:moveTo>
                <a:lnTo>
                  <a:pt x="895311" y="16649"/>
                </a:lnTo>
                <a:lnTo>
                  <a:pt x="1776092" y="525208"/>
                </a:lnTo>
                <a:lnTo>
                  <a:pt x="1776158" y="1394548"/>
                </a:lnTo>
                <a:lnTo>
                  <a:pt x="1790585" y="1394548"/>
                </a:lnTo>
                <a:lnTo>
                  <a:pt x="1790585" y="516877"/>
                </a:lnTo>
                <a:lnTo>
                  <a:pt x="924150" y="16649"/>
                </a:lnTo>
                <a:close/>
              </a:path>
            </a:pathLst>
          </a:custGeom>
          <a:solidFill>
            <a:srgbClr val="5F75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bk object 22"/>
          <p:cNvSpPr/>
          <p:nvPr userDrawn="1"/>
        </p:nvSpPr>
        <p:spPr>
          <a:xfrm>
            <a:off x="9685130" y="4029911"/>
            <a:ext cx="2506980" cy="2475865"/>
          </a:xfrm>
          <a:custGeom>
            <a:avLst/>
            <a:gdLst/>
            <a:ahLst/>
            <a:cxnLst/>
            <a:rect l="l" t="t" r="r" b="b"/>
            <a:pathLst>
              <a:path w="2506979" h="2475865">
                <a:moveTo>
                  <a:pt x="2506878" y="0"/>
                </a:moveTo>
                <a:lnTo>
                  <a:pt x="0" y="1441754"/>
                </a:lnTo>
                <a:lnTo>
                  <a:pt x="1790230" y="2475649"/>
                </a:lnTo>
                <a:lnTo>
                  <a:pt x="1819263" y="2458974"/>
                </a:lnTo>
                <a:lnTo>
                  <a:pt x="1790230" y="2458974"/>
                </a:lnTo>
                <a:lnTo>
                  <a:pt x="28854" y="1441754"/>
                </a:lnTo>
                <a:lnTo>
                  <a:pt x="2506878" y="16611"/>
                </a:lnTo>
                <a:lnTo>
                  <a:pt x="2506878" y="0"/>
                </a:lnTo>
                <a:close/>
              </a:path>
              <a:path w="2506979" h="2475865">
                <a:moveTo>
                  <a:pt x="2506878" y="2047379"/>
                </a:moveTo>
                <a:lnTo>
                  <a:pt x="1790230" y="2458974"/>
                </a:lnTo>
                <a:lnTo>
                  <a:pt x="1819263" y="2458974"/>
                </a:lnTo>
                <a:lnTo>
                  <a:pt x="2506878" y="2064042"/>
                </a:lnTo>
                <a:lnTo>
                  <a:pt x="2506878" y="2047379"/>
                </a:lnTo>
                <a:close/>
              </a:path>
            </a:pathLst>
          </a:custGeom>
          <a:solidFill>
            <a:srgbClr val="5F75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bk object 23"/>
          <p:cNvSpPr/>
          <p:nvPr userDrawn="1"/>
        </p:nvSpPr>
        <p:spPr>
          <a:xfrm>
            <a:off x="10580408" y="5972022"/>
            <a:ext cx="1534160" cy="886460"/>
          </a:xfrm>
          <a:custGeom>
            <a:avLst/>
            <a:gdLst/>
            <a:ahLst/>
            <a:cxnLst/>
            <a:rect l="l" t="t" r="r" b="b"/>
            <a:pathLst>
              <a:path w="1534159" h="886459">
                <a:moveTo>
                  <a:pt x="0" y="0"/>
                </a:moveTo>
                <a:lnTo>
                  <a:pt x="0" y="885977"/>
                </a:lnTo>
                <a:lnTo>
                  <a:pt x="14427" y="885977"/>
                </a:lnTo>
                <a:lnTo>
                  <a:pt x="14427" y="25018"/>
                </a:lnTo>
                <a:lnTo>
                  <a:pt x="43321" y="25018"/>
                </a:lnTo>
                <a:lnTo>
                  <a:pt x="0" y="0"/>
                </a:lnTo>
                <a:close/>
              </a:path>
              <a:path w="1534159" h="886459">
                <a:moveTo>
                  <a:pt x="43321" y="25018"/>
                </a:moveTo>
                <a:lnTo>
                  <a:pt x="14427" y="25018"/>
                </a:lnTo>
                <a:lnTo>
                  <a:pt x="1505254" y="885977"/>
                </a:lnTo>
                <a:lnTo>
                  <a:pt x="1534109" y="885977"/>
                </a:lnTo>
                <a:lnTo>
                  <a:pt x="43321" y="25018"/>
                </a:lnTo>
                <a:close/>
              </a:path>
            </a:pathLst>
          </a:custGeom>
          <a:solidFill>
            <a:srgbClr val="5F75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bk object 16"/>
          <p:cNvSpPr/>
          <p:nvPr userDrawn="1"/>
        </p:nvSpPr>
        <p:spPr>
          <a:xfrm>
            <a:off x="900000" y="900000"/>
            <a:ext cx="2304000" cy="2412000"/>
          </a:xfrm>
          <a:custGeom>
            <a:avLst/>
            <a:gdLst/>
            <a:ahLst/>
            <a:cxnLst/>
            <a:rect l="l" t="t" r="r" b="b"/>
            <a:pathLst>
              <a:path w="2322195" h="2409190">
                <a:moveTo>
                  <a:pt x="2321687" y="2409037"/>
                </a:moveTo>
                <a:lnTo>
                  <a:pt x="0" y="2409037"/>
                </a:lnTo>
                <a:lnTo>
                  <a:pt x="0" y="0"/>
                </a:lnTo>
                <a:lnTo>
                  <a:pt x="2321687" y="0"/>
                </a:lnTo>
                <a:lnTo>
                  <a:pt x="2321687" y="2409037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262" t="-42543" r="-6262" b="-3735"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bk object 17"/>
          <p:cNvSpPr/>
          <p:nvPr userDrawn="1"/>
        </p:nvSpPr>
        <p:spPr>
          <a:xfrm>
            <a:off x="906691" y="3479253"/>
            <a:ext cx="2322195" cy="2409190"/>
          </a:xfrm>
          <a:custGeom>
            <a:avLst/>
            <a:gdLst/>
            <a:ahLst/>
            <a:cxnLst/>
            <a:rect l="l" t="t" r="r" b="b"/>
            <a:pathLst>
              <a:path w="2322195" h="2409190">
                <a:moveTo>
                  <a:pt x="2321687" y="2409024"/>
                </a:moveTo>
                <a:lnTo>
                  <a:pt x="0" y="2409024"/>
                </a:lnTo>
                <a:lnTo>
                  <a:pt x="0" y="0"/>
                </a:lnTo>
                <a:lnTo>
                  <a:pt x="2321687" y="0"/>
                </a:lnTo>
                <a:lnTo>
                  <a:pt x="2321687" y="2409024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3972" b="-23972"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bk object 18"/>
          <p:cNvSpPr/>
          <p:nvPr userDrawn="1"/>
        </p:nvSpPr>
        <p:spPr>
          <a:xfrm>
            <a:off x="3398075" y="905675"/>
            <a:ext cx="2322195" cy="2409190"/>
          </a:xfrm>
          <a:custGeom>
            <a:avLst/>
            <a:gdLst/>
            <a:ahLst/>
            <a:cxnLst/>
            <a:rect l="l" t="t" r="r" b="b"/>
            <a:pathLst>
              <a:path w="2322195" h="2409190">
                <a:moveTo>
                  <a:pt x="2321699" y="2409037"/>
                </a:moveTo>
                <a:lnTo>
                  <a:pt x="0" y="2409037"/>
                </a:lnTo>
                <a:lnTo>
                  <a:pt x="0" y="0"/>
                </a:lnTo>
                <a:lnTo>
                  <a:pt x="2321699" y="0"/>
                </a:lnTo>
                <a:lnTo>
                  <a:pt x="2321699" y="2409037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94" t="-9028" r="-394" b="-20982"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9"/>
          <p:cNvSpPr/>
          <p:nvPr userDrawn="1"/>
        </p:nvSpPr>
        <p:spPr>
          <a:xfrm>
            <a:off x="3398075" y="3479253"/>
            <a:ext cx="2322195" cy="2409190"/>
          </a:xfrm>
          <a:custGeom>
            <a:avLst/>
            <a:gdLst/>
            <a:ahLst/>
            <a:cxnLst/>
            <a:rect l="l" t="t" r="r" b="b"/>
            <a:pathLst>
              <a:path w="2322195" h="2409190">
                <a:moveTo>
                  <a:pt x="2321699" y="2409024"/>
                </a:moveTo>
                <a:lnTo>
                  <a:pt x="0" y="2409024"/>
                </a:lnTo>
                <a:lnTo>
                  <a:pt x="0" y="0"/>
                </a:lnTo>
                <a:lnTo>
                  <a:pt x="2321699" y="0"/>
                </a:lnTo>
                <a:lnTo>
                  <a:pt x="2321699" y="2409024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7247" b="-17247"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文字版面配置區 6"/>
          <p:cNvSpPr>
            <a:spLocks noGrp="1"/>
          </p:cNvSpPr>
          <p:nvPr>
            <p:ph type="body" sz="quarter" idx="16" hasCustomPrompt="1"/>
          </p:nvPr>
        </p:nvSpPr>
        <p:spPr>
          <a:xfrm>
            <a:off x="7018890" y="2614175"/>
            <a:ext cx="4487310" cy="42438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HK" sz="1600" b="0" kern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HK" sz="1600" b="0" kern="0" dirty="0" smtClean="0">
                <a:solidFill>
                  <a:schemeClr val="bg1"/>
                </a:solidFill>
              </a:rPr>
              <a:t>Lorem ipsum dolor sit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amet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  do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consectetur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adipiscing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elit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,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sed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eiusmod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tempor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incididunt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ut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labore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 et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dolore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 magna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aliqua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.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Ut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enim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 ad minim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veniam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,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quis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nostrud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aliqua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 exercitation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eiusmod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tempor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incididunt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ut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labore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 et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dolore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 magna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aliqua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.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Ut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enim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 ad minim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veniam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,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quis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bg1"/>
                </a:solidFill>
              </a:rPr>
              <a:t>nostrud</a:t>
            </a:r>
            <a:r>
              <a:rPr lang="en-US" altLang="zh-HK" sz="1600" b="0" kern="0" dirty="0" smtClean="0">
                <a:solidFill>
                  <a:schemeClr val="bg1"/>
                </a:solidFill>
              </a:rPr>
              <a:t> exercitation.</a:t>
            </a:r>
            <a:endParaRPr lang="en-US" altLang="zh-HK" sz="1600" b="0" kern="0" dirty="0">
              <a:solidFill>
                <a:schemeClr val="bg1"/>
              </a:solidFill>
            </a:endParaRPr>
          </a:p>
        </p:txBody>
      </p:sp>
      <p:sp>
        <p:nvSpPr>
          <p:cNvPr id="22" name="內容版面配置區 21"/>
          <p:cNvSpPr>
            <a:spLocks noGrp="1"/>
          </p:cNvSpPr>
          <p:nvPr>
            <p:ph sz="quarter" idx="17" hasCustomPrompt="1"/>
          </p:nvPr>
        </p:nvSpPr>
        <p:spPr>
          <a:xfrm>
            <a:off x="7018890" y="900000"/>
            <a:ext cx="4487310" cy="1660525"/>
          </a:xfrm>
          <a:prstGeom prst="rect">
            <a:avLst/>
          </a:prstGeom>
        </p:spPr>
        <p:txBody>
          <a:bodyPr/>
          <a:lstStyle>
            <a:lvl1pPr>
              <a:defRPr lang="zh-TW" altLang="en-US" sz="3000" b="1" kern="0" dirty="0" smtClean="0">
                <a:solidFill>
                  <a:srgbClr val="D2BE6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sv-SE" altLang="zh-HK" dirty="0" smtClean="0">
                <a:effectLst/>
              </a:rPr>
              <a:t>Purus nullam. Praesent volutpat nullam taciti mauris litora etiam</a:t>
            </a:r>
            <a:endParaRPr lang="zh-TW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k object 16"/>
          <p:cNvSpPr/>
          <p:nvPr userDrawn="1"/>
        </p:nvSpPr>
        <p:spPr>
          <a:xfrm>
            <a:off x="0" y="0"/>
            <a:ext cx="3169285" cy="6858000"/>
          </a:xfrm>
          <a:custGeom>
            <a:avLst/>
            <a:gdLst/>
            <a:ahLst/>
            <a:cxnLst/>
            <a:rect l="l" t="t" r="r" b="b"/>
            <a:pathLst>
              <a:path w="3169285" h="6858000">
                <a:moveTo>
                  <a:pt x="3168954" y="0"/>
                </a:moveTo>
                <a:lnTo>
                  <a:pt x="0" y="0"/>
                </a:lnTo>
                <a:lnTo>
                  <a:pt x="0" y="6858000"/>
                </a:lnTo>
                <a:lnTo>
                  <a:pt x="288404" y="6858000"/>
                </a:lnTo>
                <a:lnTo>
                  <a:pt x="3168954" y="5194985"/>
                </a:lnTo>
                <a:lnTo>
                  <a:pt x="3168954" y="0"/>
                </a:lnTo>
                <a:close/>
              </a:path>
            </a:pathLst>
          </a:custGeom>
          <a:solidFill>
            <a:srgbClr val="3351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bk object 17"/>
          <p:cNvSpPr/>
          <p:nvPr userDrawn="1"/>
        </p:nvSpPr>
        <p:spPr>
          <a:xfrm>
            <a:off x="10041792" y="5759789"/>
            <a:ext cx="1790700" cy="1098550"/>
          </a:xfrm>
          <a:custGeom>
            <a:avLst/>
            <a:gdLst/>
            <a:ahLst/>
            <a:cxnLst/>
            <a:rect l="l" t="t" r="r" b="b"/>
            <a:pathLst>
              <a:path w="1790700" h="1098550">
                <a:moveTo>
                  <a:pt x="895299" y="0"/>
                </a:moveTo>
                <a:lnTo>
                  <a:pt x="65" y="516877"/>
                </a:lnTo>
                <a:lnTo>
                  <a:pt x="0" y="1098207"/>
                </a:lnTo>
                <a:lnTo>
                  <a:pt x="14427" y="1098207"/>
                </a:lnTo>
                <a:lnTo>
                  <a:pt x="14427" y="525208"/>
                </a:lnTo>
                <a:lnTo>
                  <a:pt x="895299" y="16649"/>
                </a:lnTo>
                <a:lnTo>
                  <a:pt x="924138" y="16649"/>
                </a:lnTo>
                <a:lnTo>
                  <a:pt x="895299" y="0"/>
                </a:lnTo>
                <a:close/>
              </a:path>
              <a:path w="1790700" h="1098550">
                <a:moveTo>
                  <a:pt x="924138" y="16649"/>
                </a:moveTo>
                <a:lnTo>
                  <a:pt x="895299" y="16649"/>
                </a:lnTo>
                <a:lnTo>
                  <a:pt x="1776114" y="525208"/>
                </a:lnTo>
                <a:lnTo>
                  <a:pt x="1776158" y="1098207"/>
                </a:lnTo>
                <a:lnTo>
                  <a:pt x="1790585" y="1098207"/>
                </a:lnTo>
                <a:lnTo>
                  <a:pt x="1790585" y="516877"/>
                </a:lnTo>
                <a:lnTo>
                  <a:pt x="924138" y="16649"/>
                </a:lnTo>
                <a:close/>
              </a:path>
            </a:pathLst>
          </a:custGeom>
          <a:solidFill>
            <a:srgbClr val="F0CC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bk object 18"/>
          <p:cNvSpPr/>
          <p:nvPr userDrawn="1"/>
        </p:nvSpPr>
        <p:spPr>
          <a:xfrm>
            <a:off x="10922668" y="5034969"/>
            <a:ext cx="1269365" cy="1466215"/>
          </a:xfrm>
          <a:custGeom>
            <a:avLst/>
            <a:gdLst/>
            <a:ahLst/>
            <a:cxnLst/>
            <a:rect l="l" t="t" r="r" b="b"/>
            <a:pathLst>
              <a:path w="1269365" h="1466214">
                <a:moveTo>
                  <a:pt x="1269339" y="0"/>
                </a:moveTo>
                <a:lnTo>
                  <a:pt x="0" y="733031"/>
                </a:lnTo>
                <a:lnTo>
                  <a:pt x="1269339" y="1466100"/>
                </a:lnTo>
                <a:lnTo>
                  <a:pt x="1269339" y="1449425"/>
                </a:lnTo>
                <a:lnTo>
                  <a:pt x="28854" y="733031"/>
                </a:lnTo>
                <a:lnTo>
                  <a:pt x="1269339" y="16649"/>
                </a:lnTo>
                <a:lnTo>
                  <a:pt x="1269339" y="0"/>
                </a:lnTo>
                <a:close/>
              </a:path>
            </a:pathLst>
          </a:custGeom>
          <a:solidFill>
            <a:srgbClr val="F0CC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bk object 19"/>
          <p:cNvSpPr/>
          <p:nvPr userDrawn="1"/>
        </p:nvSpPr>
        <p:spPr>
          <a:xfrm>
            <a:off x="11817945" y="6268377"/>
            <a:ext cx="374650" cy="589915"/>
          </a:xfrm>
          <a:custGeom>
            <a:avLst/>
            <a:gdLst/>
            <a:ahLst/>
            <a:cxnLst/>
            <a:rect l="l" t="t" r="r" b="b"/>
            <a:pathLst>
              <a:path w="374650" h="589915">
                <a:moveTo>
                  <a:pt x="0" y="0"/>
                </a:moveTo>
                <a:lnTo>
                  <a:pt x="0" y="589622"/>
                </a:lnTo>
                <a:lnTo>
                  <a:pt x="14439" y="589622"/>
                </a:lnTo>
                <a:lnTo>
                  <a:pt x="14439" y="24980"/>
                </a:lnTo>
                <a:lnTo>
                  <a:pt x="43257" y="24980"/>
                </a:lnTo>
                <a:lnTo>
                  <a:pt x="0" y="0"/>
                </a:lnTo>
                <a:close/>
              </a:path>
              <a:path w="374650" h="589915">
                <a:moveTo>
                  <a:pt x="43257" y="24980"/>
                </a:moveTo>
                <a:lnTo>
                  <a:pt x="14439" y="24980"/>
                </a:lnTo>
                <a:lnTo>
                  <a:pt x="374053" y="232664"/>
                </a:lnTo>
                <a:lnTo>
                  <a:pt x="374053" y="216014"/>
                </a:lnTo>
                <a:lnTo>
                  <a:pt x="43257" y="24980"/>
                </a:lnTo>
                <a:close/>
              </a:path>
            </a:pathLst>
          </a:custGeom>
          <a:solidFill>
            <a:srgbClr val="F0CC79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0" name="Chart 375"/>
          <p:cNvGraphicFramePr/>
          <p:nvPr userDrawn="1"/>
        </p:nvGraphicFramePr>
        <p:xfrm>
          <a:off x="1066800" y="1575817"/>
          <a:ext cx="7387304" cy="4138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bk object 20"/>
          <p:cNvSpPr/>
          <p:nvPr userDrawn="1"/>
        </p:nvSpPr>
        <p:spPr>
          <a:xfrm>
            <a:off x="5808751" y="2079232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279400" y="279400"/>
                </a:moveTo>
                <a:lnTo>
                  <a:pt x="0" y="279400"/>
                </a:lnTo>
                <a:lnTo>
                  <a:pt x="0" y="0"/>
                </a:lnTo>
                <a:lnTo>
                  <a:pt x="279400" y="0"/>
                </a:lnTo>
                <a:lnTo>
                  <a:pt x="279400" y="279400"/>
                </a:lnTo>
                <a:close/>
              </a:path>
            </a:pathLst>
          </a:custGeom>
          <a:solidFill>
            <a:srgbClr val="F5BB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bk object 21"/>
          <p:cNvSpPr/>
          <p:nvPr userDrawn="1"/>
        </p:nvSpPr>
        <p:spPr>
          <a:xfrm>
            <a:off x="5808751" y="3239161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279400" y="279400"/>
                </a:moveTo>
                <a:lnTo>
                  <a:pt x="0" y="279400"/>
                </a:lnTo>
                <a:lnTo>
                  <a:pt x="0" y="0"/>
                </a:lnTo>
                <a:lnTo>
                  <a:pt x="279400" y="0"/>
                </a:lnTo>
                <a:lnTo>
                  <a:pt x="279400" y="279400"/>
                </a:lnTo>
                <a:close/>
              </a:path>
            </a:pathLst>
          </a:custGeom>
          <a:solidFill>
            <a:srgbClr val="C99B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bk object 22"/>
          <p:cNvSpPr/>
          <p:nvPr userDrawn="1"/>
        </p:nvSpPr>
        <p:spPr>
          <a:xfrm>
            <a:off x="5808751" y="3887217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279400" y="279400"/>
                </a:moveTo>
                <a:lnTo>
                  <a:pt x="0" y="279400"/>
                </a:lnTo>
                <a:lnTo>
                  <a:pt x="0" y="0"/>
                </a:lnTo>
                <a:lnTo>
                  <a:pt x="279400" y="0"/>
                </a:lnTo>
                <a:lnTo>
                  <a:pt x="279400" y="279400"/>
                </a:lnTo>
                <a:close/>
              </a:path>
            </a:pathLst>
          </a:custGeom>
          <a:solidFill>
            <a:srgbClr val="98C4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bk object 23"/>
          <p:cNvSpPr/>
          <p:nvPr userDrawn="1"/>
        </p:nvSpPr>
        <p:spPr>
          <a:xfrm>
            <a:off x="5808751" y="4547617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279400" y="279399"/>
                </a:moveTo>
                <a:lnTo>
                  <a:pt x="0" y="279399"/>
                </a:lnTo>
                <a:lnTo>
                  <a:pt x="0" y="0"/>
                </a:lnTo>
                <a:lnTo>
                  <a:pt x="279400" y="0"/>
                </a:lnTo>
                <a:lnTo>
                  <a:pt x="279400" y="279399"/>
                </a:lnTo>
                <a:close/>
              </a:path>
            </a:pathLst>
          </a:custGeom>
          <a:solidFill>
            <a:srgbClr val="8780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bk object 24"/>
          <p:cNvSpPr/>
          <p:nvPr userDrawn="1"/>
        </p:nvSpPr>
        <p:spPr>
          <a:xfrm>
            <a:off x="5808751" y="5352217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279400" y="279399"/>
                </a:moveTo>
                <a:lnTo>
                  <a:pt x="0" y="279399"/>
                </a:lnTo>
                <a:lnTo>
                  <a:pt x="0" y="0"/>
                </a:lnTo>
                <a:lnTo>
                  <a:pt x="279400" y="0"/>
                </a:lnTo>
                <a:lnTo>
                  <a:pt x="279400" y="279399"/>
                </a:lnTo>
                <a:close/>
              </a:path>
            </a:pathLst>
          </a:custGeom>
          <a:solidFill>
            <a:srgbClr val="48BF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文字版面配置區 16"/>
          <p:cNvSpPr>
            <a:spLocks noGrp="1"/>
          </p:cNvSpPr>
          <p:nvPr>
            <p:ph type="body" sz="quarter" idx="13" hasCustomPrompt="1"/>
          </p:nvPr>
        </p:nvSpPr>
        <p:spPr>
          <a:xfrm>
            <a:off x="5658775" y="400728"/>
            <a:ext cx="6533258" cy="114905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HK" sz="3600" b="1" kern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HK" sz="3600" b="1" kern="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Insert</a:t>
            </a:r>
            <a:r>
              <a:rPr lang="en-US" altLang="zh-HK" sz="3600" kern="0" dirty="0" smtClean="0">
                <a:solidFill>
                  <a:schemeClr val="tx2">
                    <a:lumMod val="75000"/>
                  </a:schemeClr>
                </a:solidFill>
              </a:rPr>
              <a:t> your slide </a:t>
            </a:r>
            <a:br>
              <a:rPr lang="en-US" altLang="zh-HK" sz="3600" kern="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altLang="zh-HK" sz="3600" kern="0" dirty="0" smtClean="0">
                <a:solidFill>
                  <a:schemeClr val="tx2">
                    <a:lumMod val="75000"/>
                  </a:schemeClr>
                </a:solidFill>
              </a:rPr>
              <a:t>title here</a:t>
            </a:r>
            <a:endParaRPr lang="en-US" altLang="zh-HK" sz="3600" kern="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1249" y="2007558"/>
            <a:ext cx="5562600" cy="77563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HK" dirty="0" err="1" smtClean="0">
                <a:effectLst/>
              </a:rPr>
              <a:t>Donec</a:t>
            </a:r>
            <a:r>
              <a:rPr lang="en-US" altLang="zh-HK" dirty="0" smtClean="0">
                <a:effectLst/>
              </a:rPr>
              <a:t> </a:t>
            </a:r>
            <a:r>
              <a:rPr lang="en-US" altLang="zh-HK" dirty="0" err="1" smtClean="0">
                <a:effectLst/>
              </a:rPr>
              <a:t>consectetuer</a:t>
            </a:r>
            <a:r>
              <a:rPr lang="en-US" altLang="zh-HK" dirty="0" smtClean="0">
                <a:effectLst/>
              </a:rPr>
              <a:t> </a:t>
            </a:r>
            <a:r>
              <a:rPr lang="en-US" altLang="zh-HK" dirty="0" err="1" smtClean="0">
                <a:effectLst/>
              </a:rPr>
              <a:t>tortor</a:t>
            </a:r>
            <a:r>
              <a:rPr lang="en-US" altLang="zh-HK" dirty="0" smtClean="0">
                <a:effectLst/>
              </a:rPr>
              <a:t> </a:t>
            </a:r>
            <a:r>
              <a:rPr lang="en-US" altLang="zh-HK" dirty="0" err="1" smtClean="0">
                <a:effectLst/>
              </a:rPr>
              <a:t>eleifend</a:t>
            </a:r>
            <a:r>
              <a:rPr lang="en-US" altLang="zh-HK" dirty="0" smtClean="0">
                <a:effectLst/>
              </a:rPr>
              <a:t> </a:t>
            </a:r>
            <a:r>
              <a:rPr lang="en-US" altLang="zh-HK" dirty="0" err="1" smtClean="0">
                <a:effectLst/>
              </a:rPr>
              <a:t>tellus</a:t>
            </a:r>
            <a:r>
              <a:rPr lang="en-US" altLang="zh-HK" dirty="0" smtClean="0">
                <a:effectLst/>
              </a:rPr>
              <a:t> ad sit </a:t>
            </a:r>
            <a:r>
              <a:rPr lang="en-US" altLang="zh-HK" dirty="0" err="1" smtClean="0">
                <a:effectLst/>
              </a:rPr>
              <a:t>orci</a:t>
            </a:r>
            <a:r>
              <a:rPr lang="en-US" altLang="zh-HK" dirty="0" smtClean="0">
                <a:effectLst/>
              </a:rPr>
              <a:t> </a:t>
            </a:r>
            <a:r>
              <a:rPr lang="en-US" altLang="zh-HK" dirty="0" err="1" smtClean="0">
                <a:effectLst/>
              </a:rPr>
              <a:t>euismod</a:t>
            </a:r>
            <a:r>
              <a:rPr lang="en-US" altLang="zh-HK" dirty="0" smtClean="0">
                <a:effectLst/>
              </a:rPr>
              <a:t> </a:t>
            </a:r>
            <a:r>
              <a:rPr lang="en-US" altLang="zh-HK" dirty="0" err="1" smtClean="0">
                <a:effectLst/>
              </a:rPr>
              <a:t>velit</a:t>
            </a:r>
            <a:r>
              <a:rPr lang="en-US" altLang="zh-HK" dirty="0" smtClean="0">
                <a:effectLst/>
              </a:rPr>
              <a:t> </a:t>
            </a:r>
            <a:r>
              <a:rPr lang="en-US" altLang="zh-HK" dirty="0" err="1" smtClean="0">
                <a:effectLst/>
              </a:rPr>
              <a:t>fusce</a:t>
            </a:r>
            <a:r>
              <a:rPr lang="en-US" altLang="zh-HK" dirty="0" smtClean="0">
                <a:effectLst/>
              </a:rPr>
              <a:t> </a:t>
            </a:r>
            <a:r>
              <a:rPr lang="en-US" altLang="zh-HK" dirty="0" err="1" smtClean="0">
                <a:effectLst/>
              </a:rPr>
              <a:t>potenti</a:t>
            </a:r>
            <a:r>
              <a:rPr lang="en-US" altLang="zh-HK" dirty="0" smtClean="0">
                <a:effectLst/>
              </a:rPr>
              <a:t> dictum</a:t>
            </a:r>
            <a:endParaRPr lang="zh-TW" altLang="en-US" dirty="0" smtClean="0"/>
          </a:p>
        </p:txBody>
      </p:sp>
      <p:sp>
        <p:nvSpPr>
          <p:cNvPr id="19" name="文字版面配置區 2"/>
          <p:cNvSpPr>
            <a:spLocks noGrp="1"/>
          </p:cNvSpPr>
          <p:nvPr>
            <p:ph type="body" sz="quarter" idx="15" hasCustomPrompt="1"/>
          </p:nvPr>
        </p:nvSpPr>
        <p:spPr>
          <a:xfrm>
            <a:off x="6251249" y="3179133"/>
            <a:ext cx="5562600" cy="77563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altLang="zh-HK" dirty="0" smtClean="0">
                <a:effectLst/>
              </a:rPr>
              <a:t>Interdum scelerisque vestibulum elit quam nec pede Non mi bibendum</a:t>
            </a:r>
            <a:endParaRPr lang="zh-TW" altLang="en-US" dirty="0" smtClean="0"/>
          </a:p>
        </p:txBody>
      </p:sp>
      <p:sp>
        <p:nvSpPr>
          <p:cNvPr id="20" name="文字版面配置區 2"/>
          <p:cNvSpPr>
            <a:spLocks noGrp="1"/>
          </p:cNvSpPr>
          <p:nvPr>
            <p:ph type="body" sz="quarter" idx="16" hasCustomPrompt="1"/>
          </p:nvPr>
        </p:nvSpPr>
        <p:spPr>
          <a:xfrm>
            <a:off x="6251249" y="3874458"/>
            <a:ext cx="5562600" cy="476250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HK" dirty="0" err="1" smtClean="0">
                <a:effectLst/>
              </a:rPr>
              <a:t>Dapibus</a:t>
            </a:r>
            <a:r>
              <a:rPr lang="en-US" altLang="zh-HK" dirty="0" smtClean="0">
                <a:effectLst/>
              </a:rPr>
              <a:t> </a:t>
            </a:r>
            <a:r>
              <a:rPr lang="en-US" altLang="zh-HK" dirty="0" err="1" smtClean="0">
                <a:effectLst/>
              </a:rPr>
              <a:t>mattis</a:t>
            </a:r>
            <a:r>
              <a:rPr lang="en-US" altLang="zh-HK" dirty="0" smtClean="0">
                <a:effectLst/>
              </a:rPr>
              <a:t> ante </a:t>
            </a:r>
            <a:r>
              <a:rPr lang="en-US" altLang="zh-HK" dirty="0" err="1" smtClean="0">
                <a:effectLst/>
              </a:rPr>
              <a:t>etiam</a:t>
            </a:r>
            <a:r>
              <a:rPr lang="en-US" altLang="zh-HK" dirty="0" smtClean="0">
                <a:effectLst/>
              </a:rPr>
              <a:t> </a:t>
            </a:r>
            <a:r>
              <a:rPr lang="en-US" altLang="zh-HK" dirty="0" err="1" smtClean="0">
                <a:effectLst/>
              </a:rPr>
              <a:t>nonummy</a:t>
            </a:r>
            <a:r>
              <a:rPr lang="en-US" altLang="zh-HK" dirty="0" smtClean="0">
                <a:effectLst/>
              </a:rPr>
              <a:t> </a:t>
            </a:r>
            <a:r>
              <a:rPr lang="en-US" altLang="zh-HK" dirty="0" err="1" smtClean="0">
                <a:effectLst/>
              </a:rPr>
              <a:t>malesuada</a:t>
            </a:r>
            <a:r>
              <a:rPr lang="en-US" altLang="zh-HK" dirty="0" smtClean="0">
                <a:effectLst/>
              </a:rPr>
              <a:t> </a:t>
            </a:r>
            <a:r>
              <a:rPr lang="en-US" altLang="zh-HK" dirty="0" err="1" smtClean="0">
                <a:effectLst/>
              </a:rPr>
              <a:t>commodo</a:t>
            </a:r>
            <a:endParaRPr lang="zh-TW" altLang="en-US" dirty="0" smtClean="0"/>
          </a:p>
        </p:txBody>
      </p:sp>
      <p:sp>
        <p:nvSpPr>
          <p:cNvPr id="21" name="文字版面配置區 2"/>
          <p:cNvSpPr>
            <a:spLocks noGrp="1"/>
          </p:cNvSpPr>
          <p:nvPr>
            <p:ph type="body" sz="quarter" idx="17" hasCustomPrompt="1"/>
          </p:nvPr>
        </p:nvSpPr>
        <p:spPr>
          <a:xfrm>
            <a:off x="6251249" y="4522158"/>
            <a:ext cx="5562600" cy="476250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HK" dirty="0" err="1" smtClean="0">
                <a:effectLst/>
              </a:rPr>
              <a:t>Neque</a:t>
            </a:r>
            <a:r>
              <a:rPr lang="en-US" altLang="zh-HK" dirty="0" smtClean="0">
                <a:effectLst/>
              </a:rPr>
              <a:t>. </a:t>
            </a:r>
            <a:r>
              <a:rPr lang="en-US" altLang="zh-HK" dirty="0" err="1" smtClean="0">
                <a:effectLst/>
              </a:rPr>
              <a:t>Litora</a:t>
            </a:r>
            <a:r>
              <a:rPr lang="en-US" altLang="zh-HK" dirty="0" smtClean="0">
                <a:effectLst/>
              </a:rPr>
              <a:t>. </a:t>
            </a:r>
            <a:r>
              <a:rPr lang="en-US" altLang="zh-HK" dirty="0" err="1" smtClean="0">
                <a:effectLst/>
              </a:rPr>
              <a:t>Eu</a:t>
            </a:r>
            <a:r>
              <a:rPr lang="en-US" altLang="zh-HK" dirty="0" smtClean="0">
                <a:effectLst/>
              </a:rPr>
              <a:t> </a:t>
            </a:r>
            <a:r>
              <a:rPr lang="en-US" altLang="zh-HK" dirty="0" err="1" smtClean="0">
                <a:effectLst/>
              </a:rPr>
              <a:t>tellus</a:t>
            </a:r>
            <a:r>
              <a:rPr lang="en-US" altLang="zh-HK" dirty="0" smtClean="0">
                <a:effectLst/>
              </a:rPr>
              <a:t> </a:t>
            </a:r>
            <a:r>
              <a:rPr lang="en-US" altLang="zh-HK" dirty="0" err="1" smtClean="0">
                <a:effectLst/>
              </a:rPr>
              <a:t>blandit</a:t>
            </a:r>
            <a:r>
              <a:rPr lang="en-US" altLang="zh-HK" dirty="0" smtClean="0">
                <a:effectLst/>
              </a:rPr>
              <a:t> </a:t>
            </a:r>
            <a:r>
              <a:rPr lang="en-US" altLang="zh-HK" dirty="0" err="1" smtClean="0">
                <a:effectLst/>
              </a:rPr>
              <a:t>inceptos</a:t>
            </a:r>
            <a:r>
              <a:rPr lang="en-US" altLang="zh-HK" dirty="0" smtClean="0">
                <a:effectLst/>
              </a:rPr>
              <a:t> </a:t>
            </a:r>
            <a:r>
              <a:rPr lang="en-US" altLang="zh-HK" dirty="0" err="1" smtClean="0">
                <a:effectLst/>
              </a:rPr>
              <a:t>aliquam</a:t>
            </a:r>
            <a:r>
              <a:rPr lang="en-US" altLang="zh-HK" dirty="0" smtClean="0">
                <a:effectLst/>
              </a:rPr>
              <a:t> </a:t>
            </a:r>
            <a:r>
              <a:rPr lang="en-US" altLang="zh-HK" dirty="0" err="1" smtClean="0">
                <a:effectLst/>
              </a:rPr>
              <a:t>tristique</a:t>
            </a:r>
            <a:r>
              <a:rPr lang="en-US" altLang="zh-HK" dirty="0" smtClean="0">
                <a:effectLst/>
              </a:rPr>
              <a:t> </a:t>
            </a:r>
            <a:r>
              <a:rPr lang="en-US" altLang="zh-HK" dirty="0" err="1" smtClean="0">
                <a:effectLst/>
              </a:rPr>
              <a:t>quis</a:t>
            </a:r>
            <a:r>
              <a:rPr lang="en-US" altLang="zh-HK" dirty="0" smtClean="0">
                <a:effectLst/>
              </a:rPr>
              <a:t> </a:t>
            </a:r>
            <a:r>
              <a:rPr lang="en-US" altLang="zh-HK" dirty="0" err="1" smtClean="0">
                <a:effectLst/>
              </a:rPr>
              <a:t>venenatis</a:t>
            </a:r>
            <a:r>
              <a:rPr lang="en-US" altLang="zh-HK" dirty="0" smtClean="0">
                <a:effectLst/>
              </a:rPr>
              <a:t> cursus </a:t>
            </a:r>
            <a:r>
              <a:rPr lang="en-US" altLang="zh-HK" dirty="0" err="1" smtClean="0">
                <a:effectLst/>
              </a:rPr>
              <a:t>egestas</a:t>
            </a:r>
            <a:endParaRPr lang="zh-TW" altLang="en-US" dirty="0" smtClean="0"/>
          </a:p>
        </p:txBody>
      </p:sp>
      <p:sp>
        <p:nvSpPr>
          <p:cNvPr id="22" name="文字版面配置區 2"/>
          <p:cNvSpPr>
            <a:spLocks noGrp="1"/>
          </p:cNvSpPr>
          <p:nvPr>
            <p:ph type="body" sz="quarter" idx="18" hasCustomPrompt="1"/>
          </p:nvPr>
        </p:nvSpPr>
        <p:spPr>
          <a:xfrm>
            <a:off x="6251249" y="5345991"/>
            <a:ext cx="5562600" cy="36843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HK" dirty="0" err="1" smtClean="0">
                <a:effectLst/>
              </a:rPr>
              <a:t>Morbi</a:t>
            </a:r>
            <a:r>
              <a:rPr lang="en-US" altLang="zh-HK" dirty="0" smtClean="0">
                <a:effectLst/>
              </a:rPr>
              <a:t> </a:t>
            </a:r>
            <a:r>
              <a:rPr lang="en-US" altLang="zh-HK" dirty="0" err="1" smtClean="0">
                <a:effectLst/>
              </a:rPr>
              <a:t>curae</a:t>
            </a:r>
            <a:r>
              <a:rPr lang="en-US" altLang="zh-HK" dirty="0" smtClean="0">
                <a:effectLst/>
              </a:rPr>
              <a:t>;. Dolor </a:t>
            </a:r>
            <a:r>
              <a:rPr lang="en-US" altLang="zh-HK" dirty="0" err="1" smtClean="0">
                <a:effectLst/>
              </a:rPr>
              <a:t>primis</a:t>
            </a:r>
            <a:r>
              <a:rPr lang="en-US" altLang="zh-HK" dirty="0" smtClean="0">
                <a:effectLst/>
              </a:rPr>
              <a:t> </a:t>
            </a:r>
            <a:r>
              <a:rPr lang="en-US" altLang="zh-HK" dirty="0" err="1" smtClean="0">
                <a:effectLst/>
              </a:rPr>
              <a:t>consectetuer</a:t>
            </a:r>
            <a:r>
              <a:rPr lang="en-US" altLang="zh-HK" dirty="0" smtClean="0">
                <a:effectLst/>
              </a:rPr>
              <a:t> </a:t>
            </a:r>
            <a:r>
              <a:rPr lang="en-US" altLang="zh-HK" dirty="0" err="1" smtClean="0">
                <a:effectLst/>
              </a:rPr>
              <a:t>laoreet</a:t>
            </a:r>
            <a:r>
              <a:rPr lang="en-US" altLang="zh-HK" dirty="0" smtClean="0">
                <a:effectLst/>
              </a:rPr>
              <a:t> </a:t>
            </a:r>
            <a:r>
              <a:rPr lang="en-US" altLang="zh-HK" dirty="0" err="1" smtClean="0">
                <a:effectLst/>
              </a:rPr>
              <a:t>orci</a:t>
            </a:r>
            <a:r>
              <a:rPr lang="en-US" altLang="zh-HK" dirty="0" smtClean="0">
                <a:effectLst/>
              </a:rPr>
              <a:t> quam </a:t>
            </a:r>
            <a:r>
              <a:rPr lang="en-US" altLang="zh-HK" dirty="0" err="1" smtClean="0">
                <a:effectLst/>
              </a:rPr>
              <a:t>iaculis</a:t>
            </a:r>
            <a:r>
              <a:rPr lang="en-US" altLang="zh-HK" dirty="0" smtClean="0">
                <a:effectLst/>
              </a:rPr>
              <a:t> at convallis </a:t>
            </a:r>
            <a:r>
              <a:rPr lang="en-US" altLang="zh-HK" dirty="0" err="1" smtClean="0">
                <a:effectLst/>
              </a:rPr>
              <a:t>Molestie</a:t>
            </a:r>
            <a:r>
              <a:rPr lang="en-US" altLang="zh-HK" dirty="0" smtClean="0">
                <a:effectLst/>
              </a:rPr>
              <a:t> </a:t>
            </a:r>
            <a:r>
              <a:rPr lang="en-US" altLang="zh-HK" dirty="0" err="1" smtClean="0">
                <a:effectLst/>
              </a:rPr>
              <a:t>penatibus</a:t>
            </a:r>
            <a:r>
              <a:rPr lang="en-US" altLang="zh-HK" dirty="0" smtClean="0">
                <a:effectLst/>
              </a:rPr>
              <a:t> dictum</a:t>
            </a:r>
            <a:endParaRPr lang="zh-TW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dvAuto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k object 16"/>
          <p:cNvSpPr/>
          <p:nvPr userDrawn="1"/>
        </p:nvSpPr>
        <p:spPr>
          <a:xfrm>
            <a:off x="0" y="0"/>
            <a:ext cx="1550670" cy="6174740"/>
          </a:xfrm>
          <a:custGeom>
            <a:avLst/>
            <a:gdLst/>
            <a:ahLst/>
            <a:cxnLst/>
            <a:rect l="l" t="t" r="r" b="b"/>
            <a:pathLst>
              <a:path w="1550670" h="6174740">
                <a:moveTo>
                  <a:pt x="1550530" y="0"/>
                </a:moveTo>
                <a:lnTo>
                  <a:pt x="0" y="0"/>
                </a:lnTo>
                <a:lnTo>
                  <a:pt x="0" y="6174112"/>
                </a:lnTo>
                <a:lnTo>
                  <a:pt x="1550530" y="5278952"/>
                </a:lnTo>
                <a:lnTo>
                  <a:pt x="1550530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bk object 17"/>
          <p:cNvSpPr/>
          <p:nvPr userDrawn="1"/>
        </p:nvSpPr>
        <p:spPr>
          <a:xfrm>
            <a:off x="1552948" y="5533314"/>
            <a:ext cx="1790700" cy="1325245"/>
          </a:xfrm>
          <a:custGeom>
            <a:avLst/>
            <a:gdLst/>
            <a:ahLst/>
            <a:cxnLst/>
            <a:rect l="l" t="t" r="r" b="b"/>
            <a:pathLst>
              <a:path w="1790700" h="1325245">
                <a:moveTo>
                  <a:pt x="895286" y="0"/>
                </a:moveTo>
                <a:lnTo>
                  <a:pt x="0" y="516915"/>
                </a:lnTo>
                <a:lnTo>
                  <a:pt x="0" y="1324686"/>
                </a:lnTo>
                <a:lnTo>
                  <a:pt x="14439" y="1324686"/>
                </a:lnTo>
                <a:lnTo>
                  <a:pt x="14483" y="525233"/>
                </a:lnTo>
                <a:lnTo>
                  <a:pt x="895286" y="16662"/>
                </a:lnTo>
                <a:lnTo>
                  <a:pt x="924144" y="16662"/>
                </a:lnTo>
                <a:lnTo>
                  <a:pt x="895286" y="0"/>
                </a:lnTo>
                <a:close/>
              </a:path>
              <a:path w="1790700" h="1325245">
                <a:moveTo>
                  <a:pt x="924144" y="16662"/>
                </a:moveTo>
                <a:lnTo>
                  <a:pt x="895286" y="16662"/>
                </a:lnTo>
                <a:lnTo>
                  <a:pt x="1776158" y="525233"/>
                </a:lnTo>
                <a:lnTo>
                  <a:pt x="1776158" y="1324686"/>
                </a:lnTo>
                <a:lnTo>
                  <a:pt x="1790585" y="1324686"/>
                </a:lnTo>
                <a:lnTo>
                  <a:pt x="1790541" y="516915"/>
                </a:lnTo>
                <a:lnTo>
                  <a:pt x="924144" y="16662"/>
                </a:lnTo>
                <a:close/>
              </a:path>
            </a:pathLst>
          </a:custGeom>
          <a:solidFill>
            <a:srgbClr val="F0CC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bk object 18"/>
          <p:cNvSpPr/>
          <p:nvPr userDrawn="1"/>
        </p:nvSpPr>
        <p:spPr>
          <a:xfrm>
            <a:off x="0" y="4119365"/>
            <a:ext cx="2463165" cy="2456180"/>
          </a:xfrm>
          <a:custGeom>
            <a:avLst/>
            <a:gdLst/>
            <a:ahLst/>
            <a:cxnLst/>
            <a:rect l="l" t="t" r="r" b="b"/>
            <a:pathLst>
              <a:path w="2463165" h="2456179">
                <a:moveTo>
                  <a:pt x="0" y="2051075"/>
                </a:moveTo>
                <a:lnTo>
                  <a:pt x="0" y="2067737"/>
                </a:lnTo>
                <a:lnTo>
                  <a:pt x="672426" y="2456065"/>
                </a:lnTo>
                <a:lnTo>
                  <a:pt x="701279" y="2439403"/>
                </a:lnTo>
                <a:lnTo>
                  <a:pt x="672426" y="2439403"/>
                </a:lnTo>
                <a:lnTo>
                  <a:pt x="0" y="2051075"/>
                </a:lnTo>
                <a:close/>
              </a:path>
              <a:path w="2463165" h="2456179">
                <a:moveTo>
                  <a:pt x="0" y="0"/>
                </a:moveTo>
                <a:lnTo>
                  <a:pt x="0" y="16675"/>
                </a:lnTo>
                <a:lnTo>
                  <a:pt x="2433802" y="1422196"/>
                </a:lnTo>
                <a:lnTo>
                  <a:pt x="672426" y="2439403"/>
                </a:lnTo>
                <a:lnTo>
                  <a:pt x="701279" y="2439403"/>
                </a:lnTo>
                <a:lnTo>
                  <a:pt x="2462657" y="1422196"/>
                </a:lnTo>
                <a:lnTo>
                  <a:pt x="0" y="0"/>
                </a:lnTo>
                <a:close/>
              </a:path>
            </a:pathLst>
          </a:custGeom>
          <a:solidFill>
            <a:srgbClr val="F0CC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bk object 19"/>
          <p:cNvSpPr/>
          <p:nvPr userDrawn="1"/>
        </p:nvSpPr>
        <p:spPr>
          <a:xfrm>
            <a:off x="154284" y="6041923"/>
            <a:ext cx="1413510" cy="816610"/>
          </a:xfrm>
          <a:custGeom>
            <a:avLst/>
            <a:gdLst/>
            <a:ahLst/>
            <a:cxnLst/>
            <a:rect l="l" t="t" r="r" b="b"/>
            <a:pathLst>
              <a:path w="1413510" h="816609">
                <a:moveTo>
                  <a:pt x="1413103" y="0"/>
                </a:moveTo>
                <a:lnTo>
                  <a:pt x="0" y="816076"/>
                </a:lnTo>
                <a:lnTo>
                  <a:pt x="28854" y="816076"/>
                </a:lnTo>
                <a:lnTo>
                  <a:pt x="1398663" y="24980"/>
                </a:lnTo>
                <a:lnTo>
                  <a:pt x="1413103" y="24980"/>
                </a:lnTo>
                <a:lnTo>
                  <a:pt x="1413103" y="0"/>
                </a:lnTo>
                <a:close/>
              </a:path>
              <a:path w="1413510" h="816609">
                <a:moveTo>
                  <a:pt x="1413103" y="24980"/>
                </a:moveTo>
                <a:lnTo>
                  <a:pt x="1398663" y="24980"/>
                </a:lnTo>
                <a:lnTo>
                  <a:pt x="1398663" y="816076"/>
                </a:lnTo>
                <a:lnTo>
                  <a:pt x="1413103" y="816076"/>
                </a:lnTo>
                <a:lnTo>
                  <a:pt x="1413103" y="24980"/>
                </a:lnTo>
                <a:close/>
              </a:path>
            </a:pathLst>
          </a:custGeom>
          <a:solidFill>
            <a:srgbClr val="F0CC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bk object 20"/>
          <p:cNvSpPr/>
          <p:nvPr userDrawn="1"/>
        </p:nvSpPr>
        <p:spPr>
          <a:xfrm>
            <a:off x="0" y="0"/>
            <a:ext cx="1550670" cy="6174740"/>
          </a:xfrm>
          <a:custGeom>
            <a:avLst/>
            <a:gdLst/>
            <a:ahLst/>
            <a:cxnLst/>
            <a:rect l="l" t="t" r="r" b="b"/>
            <a:pathLst>
              <a:path w="1550670" h="6174740">
                <a:moveTo>
                  <a:pt x="1550530" y="0"/>
                </a:moveTo>
                <a:lnTo>
                  <a:pt x="0" y="0"/>
                </a:lnTo>
                <a:lnTo>
                  <a:pt x="0" y="6174112"/>
                </a:lnTo>
                <a:lnTo>
                  <a:pt x="1550530" y="5278952"/>
                </a:lnTo>
                <a:lnTo>
                  <a:pt x="1550530" y="0"/>
                </a:lnTo>
                <a:close/>
              </a:path>
            </a:pathLst>
          </a:custGeom>
          <a:solidFill>
            <a:srgbClr val="1D5B8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文字版面配置區 16"/>
          <p:cNvSpPr>
            <a:spLocks noGrp="1"/>
          </p:cNvSpPr>
          <p:nvPr>
            <p:ph type="body" sz="quarter" idx="13" hasCustomPrompt="1"/>
          </p:nvPr>
        </p:nvSpPr>
        <p:spPr>
          <a:xfrm>
            <a:off x="3200400" y="869972"/>
            <a:ext cx="7391400" cy="149222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HK" sz="3600" b="1" kern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HK" sz="3600" kern="0" dirty="0" smtClean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zh-HK" sz="3600" kern="0" dirty="0" err="1" smtClean="0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zh-HK" sz="3600" kern="0" dirty="0" smtClean="0">
                <a:solidFill>
                  <a:schemeClr val="tx2">
                    <a:lumMod val="75000"/>
                  </a:schemeClr>
                </a:solidFill>
              </a:rPr>
              <a:t>,</a:t>
            </a:r>
            <a:endParaRPr lang="en-US" altLang="zh-HK" sz="3600" kern="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HK" sz="3600" kern="0" dirty="0" err="1" smtClean="0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zh-HK" sz="3600" kern="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HK" sz="3600" kern="0" dirty="0" err="1" smtClean="0">
                <a:solidFill>
                  <a:schemeClr val="tx2">
                    <a:lumMod val="75000"/>
                  </a:schemeClr>
                </a:solidFill>
              </a:rPr>
              <a:t>Adipiscing</a:t>
            </a:r>
            <a:r>
              <a:rPr lang="en-US" altLang="zh-HK" sz="3600" kern="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HK" sz="3600" kern="0" dirty="0" err="1" smtClean="0">
                <a:solidFill>
                  <a:schemeClr val="tx2">
                    <a:lumMod val="75000"/>
                  </a:schemeClr>
                </a:solidFill>
              </a:rPr>
              <a:t>Elit</a:t>
            </a:r>
            <a:endParaRPr lang="en-US" altLang="zh-HK" sz="3600" kern="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文字版面配置區 18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2385656"/>
            <a:ext cx="6604635" cy="312420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 lang="en-US" altLang="zh-HK" sz="1600" b="0" kern="0" noProof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HK" sz="1600" b="0" kern="0" dirty="0" smtClean="0">
                <a:solidFill>
                  <a:schemeClr val="tx1"/>
                </a:solidFill>
              </a:rPr>
              <a:t>Lorem ipsum dolor sit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amet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,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consectetuer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adipiscing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elit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.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Aenean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commodo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ligula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eget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dolor. </a:t>
            </a:r>
            <a:endParaRPr lang="en-US" altLang="zh-HK" sz="1600" b="0" kern="0" dirty="0" smtClean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endParaRPr lang="en-US" altLang="zh-HK" sz="1600" b="0" kern="0" dirty="0" smtClean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HK" sz="1600" b="0" kern="0" dirty="0" err="1" smtClean="0">
                <a:solidFill>
                  <a:schemeClr val="tx1"/>
                </a:solidFill>
              </a:rPr>
              <a:t>Aenean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massa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. Cum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sociis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natoque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penatibus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et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magnis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dis parturient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montes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,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nascetur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ridiculus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mus. </a:t>
            </a:r>
            <a:endParaRPr lang="en-US" altLang="zh-HK" sz="1600" b="0" kern="0" dirty="0" smtClean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endParaRPr lang="en-US" altLang="zh-HK" sz="1600" b="0" kern="0" dirty="0" smtClean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HK" sz="1600" b="0" kern="0" dirty="0" err="1" smtClean="0">
                <a:solidFill>
                  <a:schemeClr val="tx1"/>
                </a:solidFill>
              </a:rPr>
              <a:t>Donec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quam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felis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,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ultricies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nec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pellentesque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pretium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quis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,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sem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nascetur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ridiculus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mus.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Donec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quam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felis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,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ultricies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nec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pellentesque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pretium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quis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,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sem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 </a:t>
            </a:r>
            <a:r>
              <a:rPr lang="en-US" altLang="zh-HK" sz="1600" b="0" kern="0" dirty="0" err="1" smtClean="0">
                <a:solidFill>
                  <a:schemeClr val="tx1"/>
                </a:solidFill>
              </a:rPr>
              <a:t>montesna</a:t>
            </a:r>
            <a:r>
              <a:rPr lang="en-US" altLang="zh-HK" sz="1600" b="0" kern="0" dirty="0" smtClean="0">
                <a:solidFill>
                  <a:schemeClr val="tx1"/>
                </a:solidFill>
              </a:rPr>
              <a:t>.</a:t>
            </a:r>
            <a:endParaRPr lang="en-US" altLang="zh-HK" sz="1600" b="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k object 16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351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bk object 17"/>
          <p:cNvSpPr/>
          <p:nvPr userDrawn="1"/>
        </p:nvSpPr>
        <p:spPr>
          <a:xfrm>
            <a:off x="5844844" y="1480656"/>
            <a:ext cx="1278255" cy="743585"/>
          </a:xfrm>
          <a:custGeom>
            <a:avLst/>
            <a:gdLst/>
            <a:ahLst/>
            <a:cxnLst/>
            <a:rect l="l" t="t" r="r" b="b"/>
            <a:pathLst>
              <a:path w="1278254" h="743585">
                <a:moveTo>
                  <a:pt x="1267333" y="0"/>
                </a:moveTo>
                <a:lnTo>
                  <a:pt x="0" y="731100"/>
                </a:lnTo>
                <a:lnTo>
                  <a:pt x="0" y="743038"/>
                </a:lnTo>
                <a:lnTo>
                  <a:pt x="1277670" y="5956"/>
                </a:lnTo>
                <a:lnTo>
                  <a:pt x="1267333" y="0"/>
                </a:lnTo>
                <a:close/>
              </a:path>
            </a:pathLst>
          </a:custGeom>
          <a:solidFill>
            <a:srgbClr val="F0CC79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bk object 18"/>
          <p:cNvSpPr/>
          <p:nvPr userDrawn="1"/>
        </p:nvSpPr>
        <p:spPr>
          <a:xfrm>
            <a:off x="5839396" y="744058"/>
            <a:ext cx="4625340" cy="2698750"/>
          </a:xfrm>
          <a:custGeom>
            <a:avLst/>
            <a:gdLst/>
            <a:ahLst/>
            <a:cxnLst/>
            <a:rect l="l" t="t" r="r" b="b"/>
            <a:pathLst>
              <a:path w="4625340" h="2698750">
                <a:moveTo>
                  <a:pt x="9182" y="0"/>
                </a:moveTo>
                <a:lnTo>
                  <a:pt x="0" y="6743"/>
                </a:lnTo>
                <a:lnTo>
                  <a:pt x="4620018" y="2698229"/>
                </a:lnTo>
                <a:lnTo>
                  <a:pt x="4625187" y="2689263"/>
                </a:lnTo>
                <a:lnTo>
                  <a:pt x="9182" y="0"/>
                </a:lnTo>
                <a:close/>
              </a:path>
            </a:pathLst>
          </a:custGeom>
          <a:solidFill>
            <a:srgbClr val="F0CC79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bk object 19"/>
          <p:cNvSpPr/>
          <p:nvPr userDrawn="1"/>
        </p:nvSpPr>
        <p:spPr>
          <a:xfrm>
            <a:off x="5206781" y="0"/>
            <a:ext cx="1944370" cy="1122680"/>
          </a:xfrm>
          <a:custGeom>
            <a:avLst/>
            <a:gdLst/>
            <a:ahLst/>
            <a:cxnLst/>
            <a:rect l="l" t="t" r="r" b="b"/>
            <a:pathLst>
              <a:path w="1944370" h="1122680">
                <a:moveTo>
                  <a:pt x="1943969" y="0"/>
                </a:moveTo>
                <a:lnTo>
                  <a:pt x="1923346" y="0"/>
                </a:lnTo>
                <a:lnTo>
                  <a:pt x="0" y="1111167"/>
                </a:lnTo>
                <a:lnTo>
                  <a:pt x="444" y="1122673"/>
                </a:lnTo>
                <a:lnTo>
                  <a:pt x="1943969" y="0"/>
                </a:lnTo>
                <a:close/>
              </a:path>
            </a:pathLst>
          </a:custGeom>
          <a:solidFill>
            <a:srgbClr val="F0CC79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bk object 20"/>
          <p:cNvSpPr/>
          <p:nvPr userDrawn="1"/>
        </p:nvSpPr>
        <p:spPr>
          <a:xfrm>
            <a:off x="1994720" y="0"/>
            <a:ext cx="3218815" cy="1859280"/>
          </a:xfrm>
          <a:custGeom>
            <a:avLst/>
            <a:gdLst/>
            <a:ahLst/>
            <a:cxnLst/>
            <a:rect l="l" t="t" r="r" b="b"/>
            <a:pathLst>
              <a:path w="3218815" h="1859280">
                <a:moveTo>
                  <a:pt x="20697" y="0"/>
                </a:moveTo>
                <a:lnTo>
                  <a:pt x="0" y="0"/>
                </a:lnTo>
                <a:lnTo>
                  <a:pt x="3218669" y="1859105"/>
                </a:lnTo>
                <a:lnTo>
                  <a:pt x="3218669" y="1841186"/>
                </a:lnTo>
                <a:lnTo>
                  <a:pt x="3208331" y="1841186"/>
                </a:lnTo>
                <a:lnTo>
                  <a:pt x="20697" y="0"/>
                </a:lnTo>
                <a:close/>
              </a:path>
              <a:path w="3218815" h="1859280">
                <a:moveTo>
                  <a:pt x="2566164" y="0"/>
                </a:moveTo>
                <a:lnTo>
                  <a:pt x="2545479" y="0"/>
                </a:lnTo>
                <a:lnTo>
                  <a:pt x="3208331" y="382807"/>
                </a:lnTo>
                <a:lnTo>
                  <a:pt x="3208331" y="1841186"/>
                </a:lnTo>
                <a:lnTo>
                  <a:pt x="3218669" y="1841186"/>
                </a:lnTo>
                <a:lnTo>
                  <a:pt x="3218669" y="376825"/>
                </a:lnTo>
                <a:lnTo>
                  <a:pt x="2566164" y="0"/>
                </a:lnTo>
                <a:close/>
              </a:path>
            </a:pathLst>
          </a:custGeom>
          <a:solidFill>
            <a:srgbClr val="F0CC79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bk object 21"/>
          <p:cNvSpPr/>
          <p:nvPr userDrawn="1"/>
        </p:nvSpPr>
        <p:spPr>
          <a:xfrm>
            <a:off x="4571831" y="1476653"/>
            <a:ext cx="1283970" cy="747395"/>
          </a:xfrm>
          <a:custGeom>
            <a:avLst/>
            <a:gdLst/>
            <a:ahLst/>
            <a:cxnLst/>
            <a:rect l="l" t="t" r="r" b="b"/>
            <a:pathLst>
              <a:path w="1283970" h="747394">
                <a:moveTo>
                  <a:pt x="0" y="0"/>
                </a:moveTo>
                <a:lnTo>
                  <a:pt x="0" y="11937"/>
                </a:lnTo>
                <a:lnTo>
                  <a:pt x="1273251" y="747026"/>
                </a:lnTo>
                <a:lnTo>
                  <a:pt x="1283360" y="741146"/>
                </a:lnTo>
                <a:lnTo>
                  <a:pt x="0" y="0"/>
                </a:lnTo>
                <a:close/>
              </a:path>
            </a:pathLst>
          </a:custGeom>
          <a:solidFill>
            <a:srgbClr val="F0CC79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bk object 22"/>
          <p:cNvSpPr/>
          <p:nvPr userDrawn="1"/>
        </p:nvSpPr>
        <p:spPr>
          <a:xfrm>
            <a:off x="6517202" y="0"/>
            <a:ext cx="5674995" cy="6858000"/>
          </a:xfrm>
          <a:custGeom>
            <a:avLst/>
            <a:gdLst/>
            <a:ahLst/>
            <a:cxnLst/>
            <a:rect l="l" t="t" r="r" b="b"/>
            <a:pathLst>
              <a:path w="5674995" h="6858000">
                <a:moveTo>
                  <a:pt x="5674804" y="0"/>
                </a:moveTo>
                <a:lnTo>
                  <a:pt x="0" y="0"/>
                </a:lnTo>
                <a:lnTo>
                  <a:pt x="0" y="5194592"/>
                </a:lnTo>
                <a:lnTo>
                  <a:pt x="20154" y="5206631"/>
                </a:lnTo>
                <a:lnTo>
                  <a:pt x="2880461" y="6858000"/>
                </a:lnTo>
                <a:lnTo>
                  <a:pt x="5674804" y="6858000"/>
                </a:lnTo>
                <a:lnTo>
                  <a:pt x="5674804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37" t="-13254" r="-2337" b="-13254"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bk object 23"/>
          <p:cNvSpPr/>
          <p:nvPr userDrawn="1"/>
        </p:nvSpPr>
        <p:spPr>
          <a:xfrm>
            <a:off x="374958" y="5785182"/>
            <a:ext cx="1790700" cy="1073150"/>
          </a:xfrm>
          <a:custGeom>
            <a:avLst/>
            <a:gdLst/>
            <a:ahLst/>
            <a:cxnLst/>
            <a:rect l="l" t="t" r="r" b="b"/>
            <a:pathLst>
              <a:path w="1790700" h="1073150">
                <a:moveTo>
                  <a:pt x="895286" y="0"/>
                </a:moveTo>
                <a:lnTo>
                  <a:pt x="0" y="516889"/>
                </a:lnTo>
                <a:lnTo>
                  <a:pt x="0" y="1072817"/>
                </a:lnTo>
                <a:lnTo>
                  <a:pt x="14414" y="1072817"/>
                </a:lnTo>
                <a:lnTo>
                  <a:pt x="14458" y="525221"/>
                </a:lnTo>
                <a:lnTo>
                  <a:pt x="895286" y="16649"/>
                </a:lnTo>
                <a:lnTo>
                  <a:pt x="924123" y="16649"/>
                </a:lnTo>
                <a:lnTo>
                  <a:pt x="895286" y="0"/>
                </a:lnTo>
                <a:close/>
              </a:path>
              <a:path w="1790700" h="1073150">
                <a:moveTo>
                  <a:pt x="924123" y="16649"/>
                </a:moveTo>
                <a:lnTo>
                  <a:pt x="895286" y="16649"/>
                </a:lnTo>
                <a:lnTo>
                  <a:pt x="1776158" y="525221"/>
                </a:lnTo>
                <a:lnTo>
                  <a:pt x="1776158" y="1072817"/>
                </a:lnTo>
                <a:lnTo>
                  <a:pt x="1790581" y="1072817"/>
                </a:lnTo>
                <a:lnTo>
                  <a:pt x="1790519" y="516889"/>
                </a:lnTo>
                <a:lnTo>
                  <a:pt x="924123" y="16649"/>
                </a:lnTo>
                <a:close/>
              </a:path>
            </a:pathLst>
          </a:custGeom>
          <a:solidFill>
            <a:srgbClr val="F0CC79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bk object 24"/>
          <p:cNvSpPr/>
          <p:nvPr userDrawn="1"/>
        </p:nvSpPr>
        <p:spPr>
          <a:xfrm>
            <a:off x="0" y="5051511"/>
            <a:ext cx="1285240" cy="1483995"/>
          </a:xfrm>
          <a:custGeom>
            <a:avLst/>
            <a:gdLst/>
            <a:ahLst/>
            <a:cxnLst/>
            <a:rect l="l" t="t" r="r" b="b"/>
            <a:pathLst>
              <a:path w="1285240" h="1483995">
                <a:moveTo>
                  <a:pt x="0" y="0"/>
                </a:moveTo>
                <a:lnTo>
                  <a:pt x="0" y="16666"/>
                </a:lnTo>
                <a:lnTo>
                  <a:pt x="1255798" y="741891"/>
                </a:lnTo>
                <a:lnTo>
                  <a:pt x="0" y="1467132"/>
                </a:lnTo>
                <a:lnTo>
                  <a:pt x="0" y="1483797"/>
                </a:lnTo>
                <a:lnTo>
                  <a:pt x="1284665" y="741891"/>
                </a:lnTo>
                <a:lnTo>
                  <a:pt x="0" y="0"/>
                </a:lnTo>
                <a:close/>
              </a:path>
            </a:pathLst>
          </a:custGeom>
          <a:solidFill>
            <a:srgbClr val="F0CC79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bk object 25"/>
          <p:cNvSpPr/>
          <p:nvPr userDrawn="1"/>
        </p:nvSpPr>
        <p:spPr>
          <a:xfrm>
            <a:off x="0" y="6293772"/>
            <a:ext cx="389890" cy="564515"/>
          </a:xfrm>
          <a:custGeom>
            <a:avLst/>
            <a:gdLst/>
            <a:ahLst/>
            <a:cxnLst/>
            <a:rect l="l" t="t" r="r" b="b"/>
            <a:pathLst>
              <a:path w="389890" h="564515">
                <a:moveTo>
                  <a:pt x="389378" y="24993"/>
                </a:moveTo>
                <a:lnTo>
                  <a:pt x="374951" y="24993"/>
                </a:lnTo>
                <a:lnTo>
                  <a:pt x="374951" y="564227"/>
                </a:lnTo>
                <a:lnTo>
                  <a:pt x="389378" y="564227"/>
                </a:lnTo>
                <a:lnTo>
                  <a:pt x="389378" y="24993"/>
                </a:lnTo>
                <a:close/>
              </a:path>
              <a:path w="389890" h="564515">
                <a:moveTo>
                  <a:pt x="389378" y="0"/>
                </a:moveTo>
                <a:lnTo>
                  <a:pt x="0" y="224871"/>
                </a:lnTo>
                <a:lnTo>
                  <a:pt x="0" y="241533"/>
                </a:lnTo>
                <a:lnTo>
                  <a:pt x="374951" y="24993"/>
                </a:lnTo>
                <a:lnTo>
                  <a:pt x="389378" y="24993"/>
                </a:lnTo>
                <a:lnTo>
                  <a:pt x="389378" y="0"/>
                </a:lnTo>
                <a:close/>
              </a:path>
            </a:pathLst>
          </a:custGeom>
          <a:solidFill>
            <a:srgbClr val="F0CC79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文字版面配置區 14"/>
          <p:cNvSpPr>
            <a:spLocks noGrp="1"/>
          </p:cNvSpPr>
          <p:nvPr>
            <p:ph type="body" sz="quarter" idx="10" hasCustomPrompt="1"/>
          </p:nvPr>
        </p:nvSpPr>
        <p:spPr>
          <a:xfrm>
            <a:off x="904875" y="2689637"/>
            <a:ext cx="6486525" cy="1828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HK" sz="3600" b="1" kern="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HK" sz="3600" kern="0" dirty="0" smtClean="0">
                <a:solidFill>
                  <a:schemeClr val="bg1"/>
                </a:solidFill>
              </a:rPr>
              <a:t>Lorem Ipsum Dolor </a:t>
            </a:r>
            <a:endParaRPr lang="en-US" altLang="zh-HK" sz="3600" kern="0" dirty="0" smtClean="0">
              <a:solidFill>
                <a:schemeClr val="bg1"/>
              </a:solidFill>
            </a:endParaRPr>
          </a:p>
          <a:p>
            <a:r>
              <a:rPr lang="en-US" altLang="zh-HK" sz="3600" kern="0" dirty="0" smtClean="0">
                <a:solidFill>
                  <a:schemeClr val="bg1"/>
                </a:solidFill>
              </a:rPr>
              <a:t>Sit </a:t>
            </a:r>
            <a:r>
              <a:rPr lang="en-US" altLang="zh-HK" sz="3600" kern="0" dirty="0" err="1" smtClean="0">
                <a:solidFill>
                  <a:schemeClr val="bg1"/>
                </a:solidFill>
              </a:rPr>
              <a:t>Amet</a:t>
            </a:r>
            <a:r>
              <a:rPr lang="en-US" altLang="zh-HK" sz="3600" kern="0" dirty="0" smtClean="0">
                <a:solidFill>
                  <a:schemeClr val="bg1"/>
                </a:solidFill>
              </a:rPr>
              <a:t>, </a:t>
            </a:r>
            <a:r>
              <a:rPr lang="en-US" altLang="zh-HK" sz="3600" kern="0" dirty="0" err="1" smtClean="0">
                <a:solidFill>
                  <a:schemeClr val="bg1"/>
                </a:solidFill>
              </a:rPr>
              <a:t>Consectetur</a:t>
            </a:r>
            <a:r>
              <a:rPr lang="en-US" altLang="zh-HK" sz="3600" kern="0" dirty="0" smtClean="0">
                <a:solidFill>
                  <a:schemeClr val="bg1"/>
                </a:solidFill>
              </a:rPr>
              <a:t> </a:t>
            </a:r>
            <a:endParaRPr lang="en-US" altLang="zh-HK" sz="3600" kern="0" dirty="0" smtClean="0">
              <a:solidFill>
                <a:schemeClr val="bg1"/>
              </a:solidFill>
            </a:endParaRPr>
          </a:p>
          <a:p>
            <a:r>
              <a:rPr lang="en-US" altLang="zh-HK" sz="3600" kern="0" dirty="0" err="1" smtClean="0">
                <a:solidFill>
                  <a:schemeClr val="bg1"/>
                </a:solidFill>
              </a:rPr>
              <a:t>Adipiscing</a:t>
            </a:r>
            <a:r>
              <a:rPr lang="en-US" altLang="zh-HK" sz="3600" kern="0" dirty="0" smtClean="0">
                <a:solidFill>
                  <a:schemeClr val="bg1"/>
                </a:solidFill>
              </a:rPr>
              <a:t> </a:t>
            </a:r>
            <a:r>
              <a:rPr lang="en-US" altLang="zh-HK" sz="3600" kern="0" dirty="0" err="1" smtClean="0">
                <a:solidFill>
                  <a:schemeClr val="bg1"/>
                </a:solidFill>
              </a:rPr>
              <a:t>Elit</a:t>
            </a:r>
            <a:endParaRPr lang="en-US" altLang="zh-HK" sz="3600" kern="0" dirty="0">
              <a:solidFill>
                <a:schemeClr val="bg1"/>
              </a:solidFill>
            </a:endParaRPr>
          </a:p>
        </p:txBody>
      </p:sp>
      <p:sp>
        <p:nvSpPr>
          <p:cNvPr id="17" name="文字版面配置區 16"/>
          <p:cNvSpPr>
            <a:spLocks noGrp="1"/>
          </p:cNvSpPr>
          <p:nvPr>
            <p:ph type="body" sz="quarter" idx="11" hasCustomPrompt="1"/>
          </p:nvPr>
        </p:nvSpPr>
        <p:spPr>
          <a:xfrm>
            <a:off x="908330" y="2224048"/>
            <a:ext cx="3048000" cy="957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HK" sz="2400" b="1" kern="0" noProof="0" dirty="0" smtClean="0">
                <a:solidFill>
                  <a:srgbClr val="D2BE6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HK" sz="2400" kern="0" dirty="0" smtClean="0">
                <a:solidFill>
                  <a:srgbClr val="D2BE68"/>
                </a:solidFill>
              </a:rPr>
              <a:t>Section Break</a:t>
            </a:r>
            <a:endParaRPr lang="en-US" altLang="zh-HK" sz="2400" kern="0" dirty="0">
              <a:solidFill>
                <a:srgbClr val="D2BE6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LoyalShare</a:t>
            </a:r>
            <a:endParaRPr lang="en-US" altLang="zh-CN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>
          <a:xfrm>
            <a:off x="989990" y="3140546"/>
            <a:ext cx="6553810" cy="2722409"/>
          </a:xfrm>
        </p:spPr>
        <p:txBody>
          <a:bodyPr/>
          <a:lstStyle/>
          <a:p>
            <a:r>
              <a:rPr lang="en-US" altLang="zh-CN"/>
              <a:t>——Win-win relationship between consumers and businesses</a:t>
            </a:r>
            <a:endParaRPr lang="en-US" altLang="zh-CN"/>
          </a:p>
          <a:p>
            <a:endParaRPr lang="en-US" altLang="zh-CN"/>
          </a:p>
          <a:p>
            <a:r>
              <a:rPr lang="en-US" altLang="zh-CN" sz="2000"/>
              <a:t>Zhao Haibo 21091193</a:t>
            </a:r>
            <a:endParaRPr lang="en-US" altLang="zh-CN" sz="2000"/>
          </a:p>
          <a:p>
            <a:r>
              <a:rPr lang="en-US" altLang="zh-CN" sz="2000"/>
              <a:t>Tong Haowei 21114610</a:t>
            </a:r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1919605" y="260350"/>
            <a:ext cx="9902825" cy="770255"/>
          </a:xfrm>
        </p:spPr>
        <p:txBody>
          <a:bodyPr/>
          <a:lstStyle/>
          <a:p>
            <a:r>
              <a:rPr lang="en-US" altLang="zh-CN"/>
              <a:t>Three Major Token Use Cases</a:t>
            </a:r>
            <a:endParaRPr lang="en-US" altLang="zh-CN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2567305" y="1125220"/>
            <a:ext cx="8840470" cy="5276850"/>
          </a:xfrm>
        </p:spPr>
        <p:txBody>
          <a:bodyPr/>
          <a:lstStyle/>
          <a:p>
            <a:r>
              <a:rPr lang="en-US" altLang="zh-CN" sz="2000"/>
              <a:t>Consumer Rewards</a:t>
            </a:r>
            <a:endParaRPr lang="en-US" altLang="zh-CN" sz="2000"/>
          </a:p>
          <a:p>
            <a:pPr lvl="1"/>
            <a:r>
              <a:rPr lang="en-US" altLang="zh-CN" sz="1800"/>
              <a:t>1. Consumers receive 1% of their purchase amount in tokens.</a:t>
            </a:r>
            <a:endParaRPr lang="en-US" altLang="zh-CN" sz="1800"/>
          </a:p>
          <a:p>
            <a:pPr lvl="1"/>
            <a:r>
              <a:rPr lang="en-US" altLang="zh-CN" sz="1800"/>
              <a:t>2. Referrers also receive 0.1% of the purchase amount.</a:t>
            </a:r>
            <a:endParaRPr lang="en-US" altLang="zh-CN" sz="1800"/>
          </a:p>
          <a:p>
            <a:pPr lvl="1"/>
            <a:endParaRPr lang="en-US" altLang="zh-CN" sz="1800"/>
          </a:p>
          <a:p>
            <a:r>
              <a:rPr lang="en-US" altLang="zh-CN" sz="2000"/>
              <a:t>Deductible function</a:t>
            </a:r>
            <a:endParaRPr lang="en-US" altLang="zh-CN"/>
          </a:p>
          <a:p>
            <a:pPr lvl="1"/>
            <a:r>
              <a:rPr lang="en-US" altLang="zh-CN"/>
              <a:t>1. Tokens can be used to deduct a portion of future purchases.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en-US" altLang="zh-CN" sz="2000"/>
              <a:t>Supplier Endorsement</a:t>
            </a:r>
            <a:endParaRPr lang="en-US" altLang="zh-CN" sz="2000"/>
          </a:p>
          <a:p>
            <a:pPr lvl="1"/>
            <a:r>
              <a:rPr lang="en-US" altLang="zh-CN" sz="1800"/>
              <a:t>1. Token holdings reflect consumer trust in the business's future development.</a:t>
            </a:r>
            <a:endParaRPr lang="en-US" altLang="zh-CN" sz="1800"/>
          </a:p>
          <a:p>
            <a:pPr lvl="1"/>
            <a:r>
              <a:rPr lang="en-US" altLang="zh-CN" sz="1800"/>
              <a:t>2. Businesses can showcase token holdings as trust data when negotiating with suppliers for better pricing.</a:t>
            </a:r>
            <a:endParaRPr lang="en-US" altLang="zh-CN" sz="1800"/>
          </a:p>
          <a:p>
            <a:pPr lvl="1"/>
            <a:r>
              <a:rPr lang="en-US" altLang="zh-CN" sz="1800"/>
              <a:t>3. </a:t>
            </a:r>
            <a:r>
              <a:rPr lang="en-US" altLang="zh-CN"/>
              <a:t>People who hold tokens can receive a certain amount of distribution.</a:t>
            </a:r>
            <a:endParaRPr lang="en-US" altLang="zh-CN"/>
          </a:p>
          <a:p>
            <a:pPr lvl="1"/>
            <a:endParaRPr lang="en-US" altLang="zh-CN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1919605" y="260350"/>
            <a:ext cx="9902825" cy="770255"/>
          </a:xfrm>
        </p:spPr>
        <p:txBody>
          <a:bodyPr/>
          <a:lstStyle/>
          <a:p>
            <a:r>
              <a:rPr lang="en-US" altLang="zh-CN" sz="3200"/>
              <a:t>Core Logic of the Token Incentive Mechanism</a:t>
            </a:r>
            <a:endParaRPr lang="en-US" altLang="zh-CN" sz="320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2567305" y="1125220"/>
            <a:ext cx="8840470" cy="5276850"/>
          </a:xfrm>
        </p:spPr>
        <p:txBody>
          <a:bodyPr/>
          <a:lstStyle/>
          <a:p>
            <a:r>
              <a:rPr lang="en-US" altLang="zh-CN" sz="2000"/>
              <a:t>Initial Issuance Mechanism</a:t>
            </a:r>
            <a:endParaRPr lang="en-US" altLang="zh-CN" sz="2000"/>
          </a:p>
          <a:p>
            <a:pPr lvl="1"/>
            <a:r>
              <a:rPr lang="en-US" altLang="zh-CN"/>
              <a:t>1. Based on 8% of the previous year's profits, tokens are issued to ensure a fixed total supply, ensuring scarcity and increasing market value.</a:t>
            </a:r>
            <a:endParaRPr lang="en-US" altLang="zh-CN"/>
          </a:p>
          <a:p>
            <a:pPr lvl="1"/>
            <a:r>
              <a:rPr lang="en-US" altLang="zh-CN"/>
              <a:t>2. Initial token value set at $1/token as a stable reference for holders.</a:t>
            </a:r>
            <a:endParaRPr lang="en-US" altLang="zh-CN"/>
          </a:p>
          <a:p>
            <a:pPr lvl="1"/>
            <a:r>
              <a:rPr lang="en-US" altLang="zh-CN"/>
              <a:t>3. Dynamic issuance rule: </a:t>
            </a:r>
            <a:endParaRPr lang="en-US" altLang="zh-CN"/>
          </a:p>
          <a:p>
            <a:pPr lvl="1" indent="457200"/>
            <a:r>
              <a:rPr lang="en-US" altLang="zh-CN"/>
              <a:t>The number of tokens issued next month is determined by the net profit from the previous month.</a:t>
            </a:r>
            <a:endParaRPr lang="en-US" altLang="zh-CN"/>
          </a:p>
          <a:p>
            <a:pPr lvl="1" indent="457200"/>
            <a:r>
              <a:rPr lang="en-US" altLang="zh-CN"/>
              <a:t>Next month's token price is based on last month's remaining tokens and their profits.</a:t>
            </a:r>
            <a:endParaRPr lang="en-US" altLang="zh-CN"/>
          </a:p>
          <a:p>
            <a:pPr lvl="1" indent="457200"/>
            <a:endParaRPr lang="en-US" altLang="zh-CN"/>
          </a:p>
          <a:p>
            <a:r>
              <a:rPr lang="en-US" altLang="zh-CN" sz="2000"/>
              <a:t>Consumer Reward Mechanism</a:t>
            </a:r>
            <a:endParaRPr lang="en-US" altLang="zh-CN" sz="2000"/>
          </a:p>
          <a:p>
            <a:pPr lvl="1"/>
            <a:r>
              <a:rPr lang="en-US" altLang="zh-CN"/>
              <a:t>1. Consumers receive 1% of their purchase amount as token rewards.</a:t>
            </a:r>
            <a:endParaRPr lang="en-US" altLang="zh-CN"/>
          </a:p>
          <a:p>
            <a:pPr lvl="1"/>
            <a:r>
              <a:rPr lang="en-US" altLang="zh-CN"/>
              <a:t>2. If a referral exists, both the consumer and the referrer receive an additional 0.1% reward.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en-US" altLang="zh-CN" sz="2000"/>
              <a:t>Profit Sharing (update the token value) Mechanism</a:t>
            </a:r>
            <a:endParaRPr lang="en-US" altLang="zh-CN" sz="2000"/>
          </a:p>
          <a:p>
            <a:pPr lvl="1"/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1919605" y="260350"/>
            <a:ext cx="9682480" cy="1160145"/>
          </a:xfrm>
        </p:spPr>
        <p:txBody>
          <a:bodyPr/>
          <a:lstStyle/>
          <a:p>
            <a:r>
              <a:rPr altLang="zh-CN" sz="3200">
                <a:sym typeface="+mn-ea"/>
              </a:rPr>
              <a:t>Profit Sharing Mechanism</a:t>
            </a:r>
            <a:endParaRPr altLang="zh-CN" sz="3200">
              <a:sym typeface="+mn-ea"/>
            </a:endParaRPr>
          </a:p>
          <a:p>
            <a:r>
              <a:rPr altLang="zh-CN" sz="3200">
                <a:sym typeface="+mn-ea"/>
              </a:rPr>
              <a:t> 	(update the token value) </a:t>
            </a:r>
            <a:endParaRPr lang="en-US" altLang="zh-CN" sz="320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2279650" y="1628775"/>
            <a:ext cx="9688830" cy="3542030"/>
          </a:xfrm>
        </p:spPr>
        <p:txBody>
          <a:bodyPr/>
          <a:lstStyle/>
          <a:p>
            <a:r>
              <a:rPr altLang="zh-CN">
                <a:sym typeface="+mn-ea"/>
              </a:rPr>
              <a:t>Dividend Rate Settting</a:t>
            </a:r>
            <a:endParaRPr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pPr lvl="1"/>
            <a:r>
              <a:rPr lang="en-US" altLang="zh-CN"/>
              <a:t>Net Profit &lt; $50,000: Dividend distribution rate is 5%.</a:t>
            </a:r>
            <a:endParaRPr lang="en-US" altLang="zh-CN"/>
          </a:p>
          <a:p>
            <a:pPr lvl="1"/>
            <a:r>
              <a:rPr lang="en-US" altLang="zh-CN"/>
              <a:t>Net Profit </a:t>
            </a:r>
            <a:r>
              <a:rPr lang="en-US" altLang="zh-CN">
                <a:sym typeface="+mn-ea"/>
              </a:rPr>
              <a:t>$</a:t>
            </a:r>
            <a:r>
              <a:rPr lang="en-US" altLang="zh-CN"/>
              <a:t>50,000 − </a:t>
            </a:r>
            <a:r>
              <a:rPr lang="en-US" altLang="zh-CN">
                <a:sym typeface="+mn-ea"/>
              </a:rPr>
              <a:t>$</a:t>
            </a:r>
            <a:r>
              <a:rPr lang="en-US" altLang="zh-CN"/>
              <a:t>100,000: Dividend distribution rate is 10%.</a:t>
            </a:r>
            <a:endParaRPr lang="en-US" altLang="zh-CN"/>
          </a:p>
          <a:p>
            <a:pPr lvl="1"/>
            <a:r>
              <a:rPr lang="en-US" altLang="zh-CN"/>
              <a:t>Net Profit &gt; $100,000: Dividend distribution rate is 20%.</a:t>
            </a:r>
            <a:endParaRPr lang="en-US" altLang="zh-CN"/>
          </a:p>
          <a:p>
            <a:pPr lvl="1"/>
            <a:endParaRPr lang="en-US" altLang="zh-CN"/>
          </a:p>
          <a:p>
            <a:r>
              <a:rPr altLang="zh-CN">
                <a:sym typeface="+mn-ea"/>
              </a:rPr>
              <a:t>Profit Sharing</a:t>
            </a:r>
            <a:r>
              <a:rPr lang="en-US" altLang="zh-CN"/>
              <a:t> Formula: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90850" y="3948430"/>
          <a:ext cx="6978015" cy="426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6946265" imgH="419100" progId="Equation.KSEE3">
                  <p:embed/>
                </p:oleObj>
              </mc:Choice>
              <mc:Fallback>
                <p:oleObj name="" r:id="rId1" imgW="6946265" imgH="419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90850" y="3948430"/>
                        <a:ext cx="6978015" cy="426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1919605" y="260350"/>
            <a:ext cx="9682480" cy="669925"/>
          </a:xfrm>
        </p:spPr>
        <p:txBody>
          <a:bodyPr/>
          <a:lstStyle/>
          <a:p>
            <a:r>
              <a:rPr lang="en-US" altLang="zh-CN"/>
              <a:t>Whole Process Demonstration</a:t>
            </a:r>
            <a:endParaRPr lang="en-US" altLang="zh-CN" sz="320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2279650" y="1052830"/>
            <a:ext cx="9688830" cy="5459095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Example:</a:t>
            </a:r>
            <a:endParaRPr lang="en-US" altLang="zh-CN"/>
          </a:p>
          <a:p>
            <a:pPr marL="0" indent="457200">
              <a:buNone/>
            </a:pPr>
            <a:r>
              <a:rPr lang="en-US" altLang="zh-CN"/>
              <a:t>The first month:</a:t>
            </a:r>
            <a:endParaRPr lang="en-US" altLang="zh-CN"/>
          </a:p>
          <a:p>
            <a:pPr lvl="2"/>
            <a:r>
              <a:rPr lang="en-US" sz="1600">
                <a:sym typeface="+mn-ea"/>
              </a:rPr>
              <a:t>Net </a:t>
            </a:r>
            <a:r>
              <a:rPr altLang="zh-CN" sz="1600">
                <a:sym typeface="+mn-ea"/>
              </a:rPr>
              <a:t>profit</a:t>
            </a:r>
            <a:r>
              <a:rPr lang="en-US" sz="1600">
                <a:sym typeface="+mn-ea"/>
              </a:rPr>
              <a:t> of first month</a:t>
            </a:r>
            <a:r>
              <a:rPr altLang="zh-CN" sz="1600">
                <a:sym typeface="+mn-ea"/>
              </a:rPr>
              <a:t>: $</a:t>
            </a:r>
            <a:r>
              <a:rPr lang="en-US" sz="1600">
                <a:sym typeface="+mn-ea"/>
              </a:rPr>
              <a:t>1</a:t>
            </a:r>
            <a:r>
              <a:rPr altLang="zh-CN" sz="1600">
                <a:sym typeface="+mn-ea"/>
              </a:rPr>
              <a:t>00,000</a:t>
            </a:r>
            <a:endParaRPr lang="en-US" altLang="zh-CN" sz="1600"/>
          </a:p>
          <a:p>
            <a:pPr lvl="2"/>
            <a:r>
              <a:rPr altLang="zh-CN" sz="1600">
                <a:sym typeface="+mn-ea"/>
              </a:rPr>
              <a:t>Circulating token </a:t>
            </a:r>
            <a:r>
              <a:rPr lang="en-US" sz="1600">
                <a:sym typeface="+mn-ea"/>
              </a:rPr>
              <a:t>reservation</a:t>
            </a:r>
            <a:r>
              <a:rPr altLang="zh-CN" sz="1600">
                <a:sym typeface="+mn-ea"/>
              </a:rPr>
              <a:t>: </a:t>
            </a:r>
            <a:r>
              <a:rPr lang="en-US" sz="1600">
                <a:sym typeface="+mn-ea"/>
              </a:rPr>
              <a:t>100,000 * 8% = 8,000$</a:t>
            </a:r>
            <a:endParaRPr lang="en-US" altLang="zh-CN" sz="1600"/>
          </a:p>
          <a:p>
            <a:pPr lvl="2"/>
            <a:r>
              <a:rPr lang="en-US" sz="1600">
                <a:sym typeface="+mn-ea"/>
              </a:rPr>
              <a:t>Initial value </a:t>
            </a:r>
            <a:r>
              <a:rPr altLang="zh-CN" sz="1600">
                <a:sym typeface="+mn-ea"/>
              </a:rPr>
              <a:t>Per Token:</a:t>
            </a:r>
            <a:r>
              <a:rPr lang="en-US" sz="1600">
                <a:sym typeface="+mn-ea"/>
              </a:rPr>
              <a:t> 100,000 * 0.001% = 1$</a:t>
            </a:r>
            <a:endParaRPr lang="en-US" sz="1600">
              <a:sym typeface="+mn-ea"/>
            </a:endParaRPr>
          </a:p>
          <a:p>
            <a:pPr lvl="2"/>
            <a:r>
              <a:rPr lang="en-US" altLang="zh-CN" sz="1600"/>
              <a:t>Number of newly issued tokens = 8,000</a:t>
            </a:r>
            <a:endParaRPr lang="en-US" altLang="zh-CN" sz="1600"/>
          </a:p>
          <a:p>
            <a:pPr lvl="2"/>
            <a:endParaRPr lang="en-US" sz="1600">
              <a:sym typeface="+mn-ea"/>
            </a:endParaRPr>
          </a:p>
          <a:p>
            <a:pPr lvl="2"/>
            <a:r>
              <a:rPr lang="en-US" sz="1600">
                <a:sym typeface="+mn-ea"/>
              </a:rPr>
              <a:t>A Consumer spend $1,000</a:t>
            </a:r>
            <a:endParaRPr lang="en-US" sz="1600">
              <a:sym typeface="+mn-ea"/>
            </a:endParaRPr>
          </a:p>
          <a:p>
            <a:pPr lvl="2"/>
            <a:r>
              <a:rPr lang="en-US" altLang="zh-CN" sz="1600">
                <a:sym typeface="+mn-ea"/>
              </a:rPr>
              <a:t>Consumers receive 1% of their purchase amount in tokens: 1,000 * 1% / 1 = 10 token</a:t>
            </a:r>
            <a:endParaRPr lang="en-US" altLang="zh-CN" sz="1600">
              <a:sym typeface="+mn-ea"/>
            </a:endParaRPr>
          </a:p>
          <a:p>
            <a:pPr lvl="2"/>
            <a:r>
              <a:rPr lang="en-US" altLang="zh-CN" sz="1600">
                <a:sym typeface="+mn-ea"/>
              </a:rPr>
              <a:t>If there is a referrer:</a:t>
            </a:r>
            <a:endParaRPr lang="en-US" altLang="zh-CN" sz="1600">
              <a:sym typeface="+mn-ea"/>
            </a:endParaRPr>
          </a:p>
          <a:p>
            <a:pPr lvl="2" indent="457200"/>
            <a:r>
              <a:rPr lang="en-US" sz="1600">
                <a:sym typeface="+mn-ea"/>
              </a:rPr>
              <a:t>For the referrer: </a:t>
            </a:r>
            <a:r>
              <a:rPr lang="en-US" altLang="zh-CN" sz="1600">
                <a:sym typeface="+mn-ea"/>
              </a:rPr>
              <a:t>receive 0.1% of the purchase amount in tokens: 1 token</a:t>
            </a:r>
            <a:endParaRPr lang="en-US" altLang="zh-CN" sz="1600">
              <a:sym typeface="+mn-ea"/>
            </a:endParaRPr>
          </a:p>
          <a:p>
            <a:pPr lvl="2" indent="457200"/>
            <a:r>
              <a:rPr lang="en-US" altLang="zh-CN" sz="1600">
                <a:sym typeface="+mn-ea"/>
              </a:rPr>
              <a:t>For the consumer: receive additional </a:t>
            </a:r>
            <a:r>
              <a:rPr lang="en-US" altLang="zh-CN" sz="1600">
                <a:sym typeface="+mn-ea"/>
              </a:rPr>
              <a:t>0.1% of the purchase amount in tokens: 1 token</a:t>
            </a:r>
            <a:endParaRPr lang="en-US" altLang="zh-CN" sz="1600">
              <a:sym typeface="+mn-ea"/>
            </a:endParaRPr>
          </a:p>
          <a:p>
            <a:pPr lvl="1"/>
            <a:endParaRPr lang="en-US" altLang="zh-CN" sz="1600">
              <a:sym typeface="+mn-ea"/>
            </a:endParaRPr>
          </a:p>
          <a:p>
            <a:pPr lvl="1"/>
            <a:r>
              <a:rPr lang="en-US" altLang="zh-CN" sz="1600">
                <a:sym typeface="+mn-ea"/>
              </a:rPr>
              <a:t>After one month, we need to issue the token’s value:</a:t>
            </a:r>
            <a:endParaRPr lang="en-US" altLang="zh-CN" sz="1600">
              <a:sym typeface="+mn-ea"/>
            </a:endParaRPr>
          </a:p>
          <a:p>
            <a:pPr lvl="2"/>
            <a:r>
              <a:rPr lang="en-US" sz="1600">
                <a:sym typeface="+mn-ea"/>
              </a:rPr>
              <a:t>Assume the first month’s total token supply: $6,000 and 6, 000 token</a:t>
            </a:r>
            <a:endParaRPr lang="en-US" sz="1600">
              <a:sym typeface="+mn-ea"/>
            </a:endParaRPr>
          </a:p>
          <a:p>
            <a:pPr lvl="2"/>
            <a:r>
              <a:rPr lang="en-US" sz="1600">
                <a:sym typeface="+mn-ea"/>
              </a:rPr>
              <a:t>Remaining token in USDT: $2,000</a:t>
            </a:r>
            <a:endParaRPr lang="en-US" sz="1600">
              <a:sym typeface="+mn-ea"/>
            </a:endParaRPr>
          </a:p>
          <a:p>
            <a:pPr lvl="2"/>
            <a:r>
              <a:rPr lang="en-US" sz="1600">
                <a:sym typeface="+mn-ea"/>
              </a:rPr>
              <a:t>The second month net profit: $50,000</a:t>
            </a:r>
            <a:endParaRPr lang="en-US" sz="1600">
              <a:sym typeface="+mn-ea"/>
            </a:endParaRPr>
          </a:p>
          <a:p>
            <a:pPr lvl="2"/>
            <a:r>
              <a:rPr altLang="zh-CN" sz="1600">
                <a:sym typeface="+mn-ea"/>
              </a:rPr>
              <a:t>Circulating token </a:t>
            </a:r>
            <a:r>
              <a:rPr lang="en-US" sz="1600">
                <a:sym typeface="+mn-ea"/>
              </a:rPr>
              <a:t>reservation</a:t>
            </a:r>
            <a:r>
              <a:rPr lang="en-US" sz="1600">
                <a:sym typeface="+mn-ea"/>
              </a:rPr>
              <a:t>: 50,000 * 8% = 4,000$</a:t>
            </a:r>
            <a:endParaRPr lang="en-US" sz="1600">
              <a:sym typeface="+mn-ea"/>
            </a:endParaRPr>
          </a:p>
          <a:p>
            <a:pPr lvl="2"/>
            <a:r>
              <a:rPr lang="en-US" sz="1600">
                <a:sym typeface="+mn-ea"/>
              </a:rPr>
              <a:t>New value Per Token: 50,000 * 0.001% + 2,000 * 5% / 6,000 = 0.517 $</a:t>
            </a:r>
            <a:endParaRPr lang="en-US" sz="1600">
              <a:sym typeface="+mn-ea"/>
            </a:endParaRPr>
          </a:p>
          <a:p>
            <a:pPr lvl="2"/>
            <a:r>
              <a:rPr lang="en-US" sz="1600">
                <a:sym typeface="+mn-ea"/>
              </a:rPr>
              <a:t>New token reservation = 6,000 * 0.517 + </a:t>
            </a:r>
            <a:r>
              <a:rPr lang="en-US" sz="1600">
                <a:sym typeface="+mn-ea"/>
              </a:rPr>
              <a:t>2,000 * 5% + 4,000 = 7200$</a:t>
            </a:r>
            <a:endParaRPr lang="en-US" sz="1600">
              <a:sym typeface="+mn-ea"/>
            </a:endParaRPr>
          </a:p>
          <a:p>
            <a:pPr lvl="1"/>
            <a:endParaRPr lang="en-US" sz="1600">
              <a:sym typeface="+mn-ea"/>
            </a:endParaRPr>
          </a:p>
          <a:p>
            <a:pPr lvl="1"/>
            <a:endParaRPr altLang="zh-CN" sz="1600">
              <a:sym typeface="+mn-ea"/>
            </a:endParaRPr>
          </a:p>
          <a:p>
            <a:pPr lvl="1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版面配置區 13"/>
          <p:cNvSpPr>
            <a:spLocks noGrp="1"/>
          </p:cNvSpPr>
          <p:nvPr>
            <p:ph type="body" sz="quarter" idx="13"/>
          </p:nvPr>
        </p:nvSpPr>
        <p:spPr>
          <a:xfrm>
            <a:off x="622935" y="1916430"/>
            <a:ext cx="6304915" cy="1202055"/>
          </a:xfrm>
        </p:spPr>
        <p:txBody>
          <a:bodyPr/>
          <a:lstStyle/>
          <a:p>
            <a:r>
              <a:rPr lang="en-US" altLang="zh-CN"/>
              <a:t>Implementation</a:t>
            </a:r>
            <a:endParaRPr lang="en-US" altLang="zh-CN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Section 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1919605" y="260372"/>
            <a:ext cx="7391400" cy="1492227"/>
          </a:xfrm>
        </p:spPr>
        <p:txBody>
          <a:bodyPr/>
          <a:lstStyle/>
          <a:p>
            <a:r>
              <a:rPr lang="en-US" altLang="zh-CN"/>
              <a:t>Implementation</a:t>
            </a:r>
            <a:endParaRPr lang="en-US" altLang="zh-CN"/>
          </a:p>
        </p:txBody>
      </p:sp>
      <p:pic>
        <p:nvPicPr>
          <p:cNvPr id="8" name="图片 7" descr="web截图-1-1"/>
          <p:cNvPicPr>
            <a:picLocks noChangeAspect="1"/>
          </p:cNvPicPr>
          <p:nvPr/>
        </p:nvPicPr>
        <p:blipFill>
          <a:blip r:embed="rId1"/>
          <a:srcRect t="12426" r="10629"/>
          <a:stretch>
            <a:fillRect/>
          </a:stretch>
        </p:blipFill>
        <p:spPr>
          <a:xfrm>
            <a:off x="3216275" y="1124585"/>
            <a:ext cx="7992745" cy="469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1919605" y="260372"/>
            <a:ext cx="7391400" cy="1492227"/>
          </a:xfrm>
        </p:spPr>
        <p:txBody>
          <a:bodyPr/>
          <a:lstStyle/>
          <a:p>
            <a:r>
              <a:rPr lang="en-US" altLang="zh-CN"/>
              <a:t>Implementation</a:t>
            </a:r>
            <a:endParaRPr lang="en-US" altLang="zh-CN"/>
          </a:p>
        </p:txBody>
      </p:sp>
      <p:pic>
        <p:nvPicPr>
          <p:cNvPr id="3" name="图片 2" descr="web截图-2-1"/>
          <p:cNvPicPr>
            <a:picLocks noChangeAspect="1"/>
          </p:cNvPicPr>
          <p:nvPr/>
        </p:nvPicPr>
        <p:blipFill>
          <a:blip r:embed="rId1"/>
          <a:srcRect t="12600" r="10787"/>
          <a:stretch>
            <a:fillRect/>
          </a:stretch>
        </p:blipFill>
        <p:spPr>
          <a:xfrm>
            <a:off x="3072130" y="1052830"/>
            <a:ext cx="8188325" cy="481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dirty="0"/>
              <a:t>Thank you for listening!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版面配置區 13"/>
          <p:cNvSpPr>
            <a:spLocks noGrp="1"/>
          </p:cNvSpPr>
          <p:nvPr>
            <p:ph type="body" sz="quarter" idx="13"/>
          </p:nvPr>
        </p:nvSpPr>
        <p:spPr>
          <a:xfrm>
            <a:off x="622935" y="1916430"/>
            <a:ext cx="7320280" cy="1202055"/>
          </a:xfrm>
        </p:spPr>
        <p:txBody>
          <a:bodyPr/>
          <a:lstStyle/>
          <a:p>
            <a:r>
              <a:rPr altLang="zh-CN" sz="4000">
                <a:sym typeface="+mn-ea"/>
              </a:rPr>
              <a:t>Market Model</a:t>
            </a:r>
            <a:r>
              <a:rPr lang="en-US" altLang="zh-CN" sz="4000"/>
              <a:t> and Core Roles </a:t>
            </a:r>
            <a:endParaRPr lang="en-US" altLang="zh-CN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Section 1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5505" y="3717290"/>
            <a:ext cx="2887345" cy="2520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1919605" y="260372"/>
            <a:ext cx="7391400" cy="1492227"/>
          </a:xfrm>
        </p:spPr>
        <p:txBody>
          <a:bodyPr/>
          <a:lstStyle/>
          <a:p>
            <a:r>
              <a:rPr lang="en-US" altLang="zh-CN"/>
              <a:t>Market Background</a:t>
            </a:r>
            <a:endParaRPr lang="en-US" altLang="zh-CN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2497455" y="1268730"/>
            <a:ext cx="8501380" cy="4824730"/>
          </a:xfrm>
        </p:spPr>
        <p:txBody>
          <a:bodyPr/>
          <a:lstStyle/>
          <a:p>
            <a:r>
              <a:rPr lang="en-US" altLang="zh-CN" sz="2000"/>
              <a:t>Global Growth: </a:t>
            </a:r>
            <a:endParaRPr lang="en-US" altLang="zh-CN" sz="2000"/>
          </a:p>
          <a:p>
            <a:pPr lvl="1"/>
            <a:r>
              <a:rPr lang="en-US" altLang="zh-CN" sz="1800"/>
              <a:t>The consumer electronics market is experiencing rapid growth (smartwatches, headphones, etc.).</a:t>
            </a:r>
            <a:endParaRPr lang="en-US" altLang="zh-CN" sz="1800"/>
          </a:p>
          <a:p>
            <a:pPr lvl="1"/>
            <a:endParaRPr lang="en-US" altLang="zh-CN" sz="1800"/>
          </a:p>
          <a:p>
            <a:r>
              <a:rPr lang="en-US" altLang="zh-CN" sz="2000"/>
              <a:t>Hong Kong &amp; Shenzhen Advantage:</a:t>
            </a:r>
            <a:endParaRPr lang="en-US" altLang="zh-CN" sz="2000"/>
          </a:p>
          <a:p>
            <a:pPr lvl="1"/>
            <a:r>
              <a:rPr lang="en-US" altLang="zh-CN"/>
              <a:t>1. Hong Kong: A global financial hub, attracting international investment, In the case of dividends paid by a Hong Kong subsidiary to a mainland parent company, there is no dividend tax in Hong Kong.</a:t>
            </a:r>
            <a:endParaRPr lang="en-US" altLang="zh-CN"/>
          </a:p>
          <a:p>
            <a:pPr lvl="1"/>
            <a:r>
              <a:rPr lang="en-US" altLang="zh-CN"/>
              <a:t>2. Shenzhen: A tech and innovation hub with numerous unlisted companies, perfect for new product launches and tech-driven markets.</a:t>
            </a:r>
            <a:endParaRPr lang="en-US" altLang="zh-CN"/>
          </a:p>
          <a:p>
            <a:pPr lvl="1"/>
            <a:endParaRPr lang="en-US" altLang="zh-CN"/>
          </a:p>
          <a:p>
            <a:pPr marL="285750" lvl="0" indent="-285750">
              <a:buFont typeface="Wingdings" panose="05000000000000000000" charset="0"/>
              <a:buChar char="l"/>
            </a:pPr>
            <a:r>
              <a:rPr lang="en-US" altLang="zh-CN" sz="2000"/>
              <a:t>Challenges for Unlisted Companies</a:t>
            </a:r>
            <a:endParaRPr lang="en-US" altLang="zh-CN"/>
          </a:p>
          <a:p>
            <a:pPr lvl="1"/>
            <a:r>
              <a:rPr lang="en-US" altLang="zh-CN"/>
              <a:t>Limited Access to Public Markets</a:t>
            </a:r>
            <a:endParaRPr lang="en-US" altLang="zh-CN"/>
          </a:p>
          <a:p>
            <a:pPr lvl="1"/>
            <a:endParaRPr lang="en-US" altLang="zh-CN"/>
          </a:p>
          <a:p>
            <a:pPr marL="285750" lvl="0" indent="-285750">
              <a:buFont typeface="Wingdings" panose="05000000000000000000" charset="0"/>
              <a:buChar char="l"/>
            </a:pPr>
            <a:r>
              <a:rPr lang="en-US" altLang="zh-CN" sz="2000"/>
              <a:t>Token as a Solution</a:t>
            </a:r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1919605" y="260372"/>
            <a:ext cx="7391400" cy="1492227"/>
          </a:xfrm>
        </p:spPr>
        <p:txBody>
          <a:bodyPr/>
          <a:lstStyle/>
          <a:p>
            <a:r>
              <a:rPr altLang="zh-CN">
                <a:sym typeface="+mn-ea"/>
              </a:rPr>
              <a:t>Market Model</a:t>
            </a:r>
            <a:endParaRPr lang="en-US" altLang="zh-CN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2855595" y="1268730"/>
            <a:ext cx="9136380" cy="4041140"/>
          </a:xfrm>
        </p:spPr>
        <p:txBody>
          <a:bodyPr/>
          <a:lstStyle/>
          <a:p>
            <a:r>
              <a:rPr lang="en-US" altLang="zh-CN" sz="2000"/>
              <a:t>Market positioning:</a:t>
            </a:r>
            <a:endParaRPr lang="en-US" altLang="zh-CN" sz="2000"/>
          </a:p>
          <a:p>
            <a:pPr lvl="1"/>
            <a:r>
              <a:rPr lang="en-US" altLang="zh-CN"/>
              <a:t>Product type: E</a:t>
            </a:r>
            <a:r>
              <a:rPr lang="en-US" altLang="zh-CN">
                <a:sym typeface="+mn-ea"/>
              </a:rPr>
              <a:t>lectronics products</a:t>
            </a:r>
            <a:r>
              <a:rPr lang="en-US" altLang="zh-CN"/>
              <a:t> and accessories.</a:t>
            </a:r>
            <a:endParaRPr lang="en-US" altLang="zh-CN"/>
          </a:p>
          <a:p>
            <a:pPr lvl="1"/>
            <a:r>
              <a:rPr lang="en-US" altLang="zh-CN"/>
              <a:t>Target price range: Mid-market (</a:t>
            </a:r>
            <a:r>
              <a:rPr lang="en-US" altLang="zh-CN">
                <a:sym typeface="+mn-ea"/>
              </a:rPr>
              <a:t>$</a:t>
            </a:r>
            <a:r>
              <a:rPr lang="en-US" altLang="zh-CN"/>
              <a:t>150-$300).</a:t>
            </a:r>
            <a:endParaRPr lang="en-US" altLang="zh-CN"/>
          </a:p>
          <a:p>
            <a:pPr lvl="1"/>
            <a:r>
              <a:rPr lang="en-US" altLang="zh-CN"/>
              <a:t>Current users: Consumers who value value for money, functionality and design.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en-US" altLang="zh-CN" sz="2000"/>
              <a:t>Data:</a:t>
            </a:r>
            <a:endParaRPr lang="en-US" altLang="zh-CN" sz="2000"/>
          </a:p>
          <a:p>
            <a:pPr lvl="1"/>
            <a:r>
              <a:rPr lang="en-US" altLang="zh-CN"/>
              <a:t>Annual income: $10M</a:t>
            </a:r>
            <a:endParaRPr lang="en-US" altLang="zh-CN"/>
          </a:p>
          <a:p>
            <a:pPr marL="0" indent="457200">
              <a:buNone/>
            </a:pPr>
            <a:r>
              <a:rPr lang="en-US" altLang="zh-CN" sz="1800" noProof="1">
                <a:latin typeface="+mn-lt"/>
                <a:cs typeface="+mn-cs"/>
              </a:rPr>
              <a:t>Gross margin: 40%, gross margin of $4M</a:t>
            </a:r>
            <a:endParaRPr lang="en-US" altLang="zh-CN" sz="1800" noProof="1">
              <a:latin typeface="+mn-lt"/>
              <a:cs typeface="+mn-cs"/>
            </a:endParaRPr>
          </a:p>
          <a:p>
            <a:pPr marL="0" indent="457200">
              <a:buNone/>
            </a:pPr>
            <a:r>
              <a:rPr lang="en-US" altLang="zh-CN" sz="1800" noProof="1">
                <a:latin typeface="+mn-lt"/>
                <a:cs typeface="+mn-cs"/>
              </a:rPr>
              <a:t>Net interest rate: 15%, net profit of $1.5M</a:t>
            </a:r>
            <a:endParaRPr lang="en-US" altLang="zh-CN" sz="1800" noProof="1">
              <a:latin typeface="+mn-lt"/>
              <a:cs typeface="+mn-cs"/>
            </a:endParaRPr>
          </a:p>
          <a:p>
            <a:pPr marL="0" indent="457200">
              <a:buNone/>
            </a:pPr>
            <a:endParaRPr lang="en-US" altLang="zh-CN" sz="1800" noProof="1">
              <a:latin typeface="+mn-lt"/>
              <a:cs typeface="+mn-cs"/>
            </a:endParaRPr>
          </a:p>
          <a:p>
            <a:r>
              <a:rPr lang="en-US" altLang="zh-CN" sz="2000"/>
              <a:t>Goals:</a:t>
            </a:r>
            <a:endParaRPr lang="en-US" altLang="zh-CN" sz="2000"/>
          </a:p>
          <a:p>
            <a:pPr lvl="1"/>
            <a:r>
              <a:rPr lang="en-US" altLang="zh-CN"/>
              <a:t>Sales growth: Increase sales through Token mechanism.</a:t>
            </a:r>
            <a:endParaRPr lang="en-US" altLang="zh-CN"/>
          </a:p>
          <a:p>
            <a:pPr lvl="1"/>
            <a:r>
              <a:rPr lang="en-US" altLang="zh-CN" sz="1800" noProof="1">
                <a:latin typeface="+mn-lt"/>
                <a:cs typeface="+mn-cs"/>
              </a:rPr>
              <a:t>User engagement: Build long-term incentives to encourage more referrals and re-purchases.</a:t>
            </a:r>
            <a:endParaRPr lang="en-US" altLang="zh-CN" sz="1800" noProof="1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1919605" y="260372"/>
            <a:ext cx="7391400" cy="1492227"/>
          </a:xfrm>
        </p:spPr>
        <p:txBody>
          <a:bodyPr/>
          <a:lstStyle/>
          <a:p>
            <a:r>
              <a:rPr altLang="zh-CN">
                <a:sym typeface="+mn-ea"/>
              </a:rPr>
              <a:t>Market Model</a:t>
            </a:r>
            <a:endParaRPr lang="en-US" altLang="zh-CN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2855595" y="1268730"/>
            <a:ext cx="8143875" cy="4041140"/>
          </a:xfrm>
        </p:spPr>
        <p:txBody>
          <a:bodyPr/>
          <a:lstStyle/>
          <a:p>
            <a:r>
              <a:rPr altLang="zh-CN" sz="2000">
                <a:sym typeface="+mn-ea"/>
              </a:rPr>
              <a:t>Core concept:</a:t>
            </a:r>
            <a:endParaRPr lang="en-US" altLang="zh-CN" sz="2000"/>
          </a:p>
          <a:p>
            <a:pPr lvl="1"/>
            <a:r>
              <a:rPr altLang="zh-CN">
                <a:sym typeface="+mn-ea"/>
              </a:rPr>
              <a:t>Use the Token mechanism to connect suppliers, merchants, consumers and referees, forming a mutually beneficial closed-loop ecology.</a:t>
            </a:r>
            <a:endParaRPr altLang="zh-CN">
              <a:sym typeface="+mn-ea"/>
            </a:endParaRPr>
          </a:p>
          <a:p>
            <a:pPr lvl="1"/>
            <a:endParaRPr lang="en-US" altLang="zh-CN"/>
          </a:p>
          <a:p>
            <a:r>
              <a:rPr altLang="zh-CN" sz="2000">
                <a:sym typeface="+mn-ea"/>
              </a:rPr>
              <a:t>Token function:</a:t>
            </a:r>
            <a:endParaRPr lang="en-US" altLang="zh-CN" sz="2000"/>
          </a:p>
          <a:p>
            <a:pPr lvl="1"/>
            <a:r>
              <a:rPr altLang="zh-CN">
                <a:sym typeface="+mn-ea"/>
              </a:rPr>
              <a:t>Reward spending and recommendation behavior.</a:t>
            </a:r>
            <a:endParaRPr lang="en-US" altLang="zh-CN"/>
          </a:p>
          <a:p>
            <a:pPr lvl="1"/>
            <a:r>
              <a:rPr altLang="zh-CN">
                <a:sym typeface="+mn-ea"/>
              </a:rPr>
              <a:t>Provide dividend mechanism to encourage long-term holding.</a:t>
            </a:r>
            <a:endParaRPr lang="en-US" altLang="zh-CN"/>
          </a:p>
          <a:p>
            <a:pPr lvl="1"/>
            <a:r>
              <a:rPr altLang="zh-CN">
                <a:sym typeface="+mn-ea"/>
              </a:rPr>
              <a:t>Support commodity deduction, improve the stability of Token value.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1919605" y="260372"/>
            <a:ext cx="7391400" cy="1492227"/>
          </a:xfrm>
        </p:spPr>
        <p:txBody>
          <a:bodyPr/>
          <a:lstStyle/>
          <a:p>
            <a:r>
              <a:rPr lang="en-US" altLang="zh-CN"/>
              <a:t>Core Roles</a:t>
            </a:r>
            <a:endParaRPr lang="en-US" altLang="zh-CN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3200400" y="4149090"/>
            <a:ext cx="7200900" cy="1640840"/>
          </a:xfrm>
        </p:spPr>
        <p:txBody>
          <a:bodyPr/>
          <a:lstStyle/>
          <a:p>
            <a:r>
              <a:rPr lang="en-US" altLang="zh-CN"/>
              <a:t>Suppliers, merchants, consumers and referrers form a mutually beneficial ecosystem through the Token mechanism.</a:t>
            </a:r>
            <a:endParaRPr lang="en-US" altLang="zh-CN"/>
          </a:p>
          <a:p>
            <a:r>
              <a:rPr lang="en-US" altLang="zh-CN"/>
              <a:t>Supplier = "commodity supplier", Marketplace = "Token issuer", Consumer = "value acquirer", Referrer = "traffic introducer"</a:t>
            </a:r>
            <a:endParaRPr lang="en-US" altLang="zh-CN"/>
          </a:p>
        </p:txBody>
      </p:sp>
      <p:grpSp>
        <p:nvGrpSpPr>
          <p:cNvPr id="7" name="组合 6"/>
          <p:cNvGrpSpPr/>
          <p:nvPr/>
        </p:nvGrpSpPr>
        <p:grpSpPr>
          <a:xfrm>
            <a:off x="4836160" y="1052830"/>
            <a:ext cx="3331845" cy="2915920"/>
            <a:chOff x="3477" y="1658"/>
            <a:chExt cx="5242" cy="4588"/>
          </a:xfrm>
        </p:grpSpPr>
        <p:pic>
          <p:nvPicPr>
            <p:cNvPr id="4" name="图片 3"/>
            <p:cNvPicPr/>
            <p:nvPr/>
          </p:nvPicPr>
          <p:blipFill>
            <a:blip r:embed="rId1"/>
            <a:srcRect l="8676" t="12880" r="6269" b="9426"/>
            <a:stretch>
              <a:fillRect/>
            </a:stretch>
          </p:blipFill>
          <p:spPr>
            <a:xfrm>
              <a:off x="3477" y="1658"/>
              <a:ext cx="5243" cy="458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0" y="3740"/>
              <a:ext cx="458" cy="431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580130" y="1628775"/>
            <a:ext cx="1452880" cy="367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r"/>
            <a:r>
              <a:rPr lang="en-US" altLang="zh-CN" b="1">
                <a:sym typeface="+mn-ea"/>
              </a:rPr>
              <a:t>Supplier</a:t>
            </a:r>
            <a:endParaRPr lang="en-US" altLang="zh-CN" b="1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52105" y="1628775"/>
            <a:ext cx="2427605" cy="375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>
                <a:sym typeface="+mn-ea"/>
              </a:rPr>
              <a:t>Marketplace</a:t>
            </a:r>
            <a:endParaRPr lang="en-US" altLang="zh-CN" b="1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16910" y="3140710"/>
            <a:ext cx="1746885" cy="375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r"/>
            <a:r>
              <a:rPr lang="en-US" altLang="zh-CN" b="1">
                <a:sym typeface="+mn-ea"/>
              </a:rPr>
              <a:t>Marketplace</a:t>
            </a:r>
            <a:endParaRPr lang="en-US" altLang="zh-CN" b="1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52105" y="3068955"/>
            <a:ext cx="2626360" cy="3689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>
                <a:sym typeface="+mn-ea"/>
              </a:rPr>
              <a:t>Consumer</a:t>
            </a:r>
            <a:endParaRPr lang="en-US" altLang="zh-CN" b="1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1919605" y="260372"/>
            <a:ext cx="7391400" cy="1492227"/>
          </a:xfrm>
        </p:spPr>
        <p:txBody>
          <a:bodyPr/>
          <a:lstStyle/>
          <a:p>
            <a:r>
              <a:rPr altLang="zh-CN">
                <a:sym typeface="+mn-ea"/>
              </a:rPr>
              <a:t>Marketplace</a:t>
            </a:r>
            <a:endParaRPr lang="en-US" altLang="zh-CN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2476500" y="2385695"/>
            <a:ext cx="8471535" cy="3124200"/>
          </a:xfrm>
        </p:spPr>
        <p:txBody>
          <a:bodyPr/>
          <a:lstStyle/>
          <a:p>
            <a:r>
              <a:rPr lang="en-US" altLang="zh-CN" sz="2000"/>
              <a:t>Marketplace: from unlisted company to tokenized enterprise</a:t>
            </a:r>
            <a:endParaRPr lang="en-US" altLang="zh-CN" sz="2000"/>
          </a:p>
          <a:p>
            <a:pPr lvl="1"/>
            <a:r>
              <a:rPr lang="en-US" altLang="zh-CN"/>
              <a:t>1. Unlisted companies solve the problem of not being able to distribute equity directly through tokens.</a:t>
            </a:r>
            <a:endParaRPr lang="en-US" altLang="zh-CN"/>
          </a:p>
          <a:p>
            <a:pPr lvl="1"/>
            <a:r>
              <a:rPr lang="en-US" altLang="zh-CN"/>
              <a:t>2. Token incentives bring short-term sales growth and long-term market trust.</a:t>
            </a:r>
            <a:endParaRPr lang="en-US" altLang="zh-CN"/>
          </a:p>
          <a:p>
            <a:pPr lvl="1"/>
            <a:r>
              <a:rPr lang="en-US" altLang="zh-CN"/>
              <a:t>3. Profits are linked to Token value to form a dynamic management system.</a:t>
            </a:r>
            <a:endParaRPr lang="en-US" altLang="zh-CN"/>
          </a:p>
        </p:txBody>
      </p:sp>
      <p:grpSp>
        <p:nvGrpSpPr>
          <p:cNvPr id="6" name="组合 5"/>
          <p:cNvGrpSpPr/>
          <p:nvPr/>
        </p:nvGrpSpPr>
        <p:grpSpPr>
          <a:xfrm>
            <a:off x="8604885" y="501015"/>
            <a:ext cx="2159635" cy="1840230"/>
            <a:chOff x="13229" y="637"/>
            <a:chExt cx="3758" cy="3202"/>
          </a:xfrm>
        </p:grpSpPr>
        <p:pic>
          <p:nvPicPr>
            <p:cNvPr id="5" name="图片 4"/>
            <p:cNvPicPr/>
            <p:nvPr/>
          </p:nvPicPr>
          <p:blipFill>
            <a:blip r:embed="rId1"/>
            <a:srcRect l="4481" t="10778" r="3120" b="10472"/>
            <a:stretch>
              <a:fillRect/>
            </a:stretch>
          </p:blipFill>
          <p:spPr>
            <a:xfrm>
              <a:off x="13229" y="637"/>
              <a:ext cx="3758" cy="320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27" y="2098"/>
              <a:ext cx="835" cy="785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445" y="332740"/>
            <a:ext cx="2221865" cy="1870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1847215" y="260372"/>
            <a:ext cx="7391400" cy="1492227"/>
          </a:xfrm>
        </p:spPr>
        <p:txBody>
          <a:bodyPr/>
          <a:lstStyle/>
          <a:p>
            <a:r>
              <a:rPr lang="en-US" altLang="zh-CN"/>
              <a:t>Consumer &amp; </a:t>
            </a:r>
            <a:r>
              <a:rPr altLang="zh-CN">
                <a:sym typeface="+mn-ea"/>
              </a:rPr>
              <a:t>Referrer</a:t>
            </a:r>
            <a:endParaRPr lang="en-US" altLang="zh-CN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1919605" y="1052830"/>
            <a:ext cx="7089775" cy="5451475"/>
          </a:xfrm>
        </p:spPr>
        <p:txBody>
          <a:bodyPr/>
          <a:lstStyle/>
          <a:p>
            <a:r>
              <a:rPr lang="en-US" altLang="zh-CN" sz="2000"/>
              <a:t>Consumers</a:t>
            </a:r>
            <a:r>
              <a:rPr lang="en-US" altLang="zh-CN" sz="1800"/>
              <a:t>: Rights and flexibility</a:t>
            </a:r>
            <a:endParaRPr lang="en-US" altLang="zh-CN" sz="1800"/>
          </a:p>
          <a:p>
            <a:pPr lvl="1"/>
            <a:r>
              <a:rPr lang="en-US" altLang="zh-CN" sz="1800"/>
              <a:t>1. Consumers acquire tokens through shopping and become stakeholders in the long-term development of merchants.</a:t>
            </a:r>
            <a:endParaRPr lang="en-US" altLang="zh-CN" sz="1800"/>
          </a:p>
          <a:p>
            <a:pPr lvl="1"/>
            <a:r>
              <a:rPr lang="en-US" altLang="zh-CN" sz="1800"/>
              <a:t>2. </a:t>
            </a:r>
            <a:r>
              <a:rPr lang="en-US" altLang="zh-CN"/>
              <a:t>The Token represents value and can be used both for earning rewards and for deducting the cost of goods, enhancing versatility.</a:t>
            </a:r>
            <a:endParaRPr lang="en-US" altLang="zh-CN"/>
          </a:p>
          <a:p>
            <a:pPr lvl="1"/>
            <a:r>
              <a:rPr lang="en-US" altLang="zh-CN" sz="1800"/>
              <a:t>3. Tokenization enhances consumer trust and stickiness with merchants.</a:t>
            </a:r>
            <a:endParaRPr lang="en-US" altLang="zh-CN" sz="1800"/>
          </a:p>
          <a:p>
            <a:endParaRPr lang="en-US" altLang="zh-CN"/>
          </a:p>
          <a:p>
            <a:r>
              <a:rPr altLang="zh-CN" sz="1800">
                <a:sym typeface="+mn-ea"/>
              </a:rPr>
              <a:t>Referrer: Promotion is revenue</a:t>
            </a:r>
            <a:endParaRPr lang="en-US" altLang="zh-CN" sz="1800"/>
          </a:p>
          <a:p>
            <a:pPr lvl="1"/>
            <a:r>
              <a:rPr lang="en-US" sz="1800">
                <a:sym typeface="+mn-ea"/>
              </a:rPr>
              <a:t>1. </a:t>
            </a:r>
            <a:r>
              <a:rPr altLang="zh-CN" sz="1800">
                <a:sym typeface="+mn-ea"/>
              </a:rPr>
              <a:t>Referrers get recommendation bonus by binding consumption to recommended address.</a:t>
            </a:r>
            <a:endParaRPr lang="en-US" altLang="zh-CN" sz="1800"/>
          </a:p>
          <a:p>
            <a:pPr lvl="1"/>
            <a:r>
              <a:rPr lang="en-US" sz="1800">
                <a:sym typeface="+mn-ea"/>
              </a:rPr>
              <a:t>2. </a:t>
            </a:r>
            <a:r>
              <a:rPr altLang="zh-CN" sz="1800">
                <a:sym typeface="+mn-ea"/>
              </a:rPr>
              <a:t>Referral rewards are tied to Token value, incentivising long-term promotion.</a:t>
            </a:r>
            <a:endParaRPr lang="en-US" altLang="zh-CN" sz="1800"/>
          </a:p>
          <a:p>
            <a:pPr lvl="1"/>
            <a:r>
              <a:rPr lang="en-US" sz="1800">
                <a:sym typeface="+mn-ea"/>
              </a:rPr>
              <a:t>3. </a:t>
            </a:r>
            <a:r>
              <a:rPr altLang="zh-CN" sz="1800">
                <a:sym typeface="+mn-ea"/>
              </a:rPr>
              <a:t>The stronger the recommendation chain, the more stable the Token ecosystem, and the revenue of merchants will also increase.</a:t>
            </a:r>
            <a:endParaRPr lang="en-US" altLang="zh-CN" sz="1800"/>
          </a:p>
          <a:p>
            <a:endParaRPr lang="en-US" altLang="zh-CN" sz="1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20505" y="908685"/>
            <a:ext cx="2021205" cy="19132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970" y="3644900"/>
            <a:ext cx="2643505" cy="21437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20505" y="3500755"/>
            <a:ext cx="2723515" cy="357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>
                <a:sym typeface="+mn-ea"/>
              </a:rPr>
              <a:t>Consumer &amp; </a:t>
            </a:r>
            <a:r>
              <a:rPr altLang="zh-CN" b="1">
                <a:sym typeface="+mn-ea"/>
              </a:rPr>
              <a:t>Referrer</a:t>
            </a:r>
            <a:endParaRPr lang="zh-CN" altLang="zh-CN" b="1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版面配置區 13"/>
          <p:cNvSpPr>
            <a:spLocks noGrp="1"/>
          </p:cNvSpPr>
          <p:nvPr>
            <p:ph type="body" sz="quarter" idx="13"/>
          </p:nvPr>
        </p:nvSpPr>
        <p:spPr>
          <a:xfrm>
            <a:off x="622935" y="1916430"/>
            <a:ext cx="6304915" cy="1202055"/>
          </a:xfrm>
        </p:spPr>
        <p:txBody>
          <a:bodyPr/>
          <a:lstStyle/>
          <a:p>
            <a:r>
              <a:rPr lang="en-US" altLang="zh-CN"/>
              <a:t>Token </a:t>
            </a:r>
            <a:endParaRPr lang="en-US" altLang="zh-CN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Section 2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5505" y="3501390"/>
            <a:ext cx="2065655" cy="1843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495" y="548640"/>
            <a:ext cx="2656840" cy="2302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5287</Words>
  <Application>WPS 演示</Application>
  <PresentationFormat>寬螢幕</PresentationFormat>
  <Paragraphs>173</Paragraphs>
  <Slides>17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宋体</vt:lpstr>
      <vt:lpstr>Wingdings</vt:lpstr>
      <vt:lpstr>Futura Std Book</vt:lpstr>
      <vt:lpstr>Verdana</vt:lpstr>
      <vt:lpstr>Wingdings</vt:lpstr>
      <vt:lpstr>Calibri</vt:lpstr>
      <vt:lpstr>微软雅黑</vt:lpstr>
      <vt:lpstr>Arial Unicode MS</vt:lpstr>
      <vt:lpstr>Yu Gothic UI</vt:lpstr>
      <vt:lpstr>PMingLiU</vt:lpstr>
      <vt:lpstr>Segoe Print</vt:lpstr>
      <vt:lpstr>Office 佈景主題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lastModifiedBy>马雪娇</cp:lastModifiedBy>
  <cp:revision>119</cp:revision>
  <dcterms:created xsi:type="dcterms:W3CDTF">2024-11-23T05:48:00Z</dcterms:created>
  <dcterms:modified xsi:type="dcterms:W3CDTF">2024-11-29T14:38:15Z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2020-05-07T08:00:00Z</vt:filetime>
  </property>
  <property fmtid="{D5CDD505-2E9C-101B-9397-08002B2CF9AE}" pid="3" name="Creator">
    <vt:lpwstr>Adobe Illustrator CC 23.0 (Windows)</vt:lpwstr>
  </property>
  <property fmtid="{D5CDD505-2E9C-101B-9397-08002B2CF9AE}" pid="4" name="LastSaved">
    <vt:filetime>2020-05-07T08:00:00Z</vt:filetime>
  </property>
  <property fmtid="{D5CDD505-2E9C-101B-9397-08002B2CF9AE}" pid="5" name="ICV">
    <vt:lpwstr>AE67BF8E8EFF483387C747ACCA49E0F5_13</vt:lpwstr>
  </property>
  <property fmtid="{D5CDD505-2E9C-101B-9397-08002B2CF9AE}" pid="6" name="KSOProductBuildVer">
    <vt:lpwstr>2052-12.1.0.18912</vt:lpwstr>
  </property>
</Properties>
</file>